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72"/>
  </p:notesMasterIdLst>
  <p:sldIdLst>
    <p:sldId id="261" r:id="rId5"/>
    <p:sldId id="257" r:id="rId6"/>
    <p:sldId id="262" r:id="rId7"/>
    <p:sldId id="373" r:id="rId8"/>
    <p:sldId id="374" r:id="rId9"/>
    <p:sldId id="375" r:id="rId10"/>
    <p:sldId id="376" r:id="rId11"/>
    <p:sldId id="377" r:id="rId12"/>
    <p:sldId id="379" r:id="rId13"/>
    <p:sldId id="380" r:id="rId14"/>
    <p:sldId id="363" r:id="rId15"/>
    <p:sldId id="381" r:id="rId16"/>
    <p:sldId id="382" r:id="rId17"/>
    <p:sldId id="383" r:id="rId18"/>
    <p:sldId id="384" r:id="rId19"/>
    <p:sldId id="385" r:id="rId20"/>
    <p:sldId id="386" r:id="rId21"/>
    <p:sldId id="267" r:id="rId22"/>
    <p:sldId id="387" r:id="rId23"/>
    <p:sldId id="390" r:id="rId24"/>
    <p:sldId id="391" r:id="rId25"/>
    <p:sldId id="392" r:id="rId26"/>
    <p:sldId id="276" r:id="rId27"/>
    <p:sldId id="393" r:id="rId28"/>
    <p:sldId id="394" r:id="rId29"/>
    <p:sldId id="395" r:id="rId30"/>
    <p:sldId id="396" r:id="rId31"/>
    <p:sldId id="397" r:id="rId32"/>
    <p:sldId id="398" r:id="rId33"/>
    <p:sldId id="399" r:id="rId34"/>
    <p:sldId id="400" r:id="rId35"/>
    <p:sldId id="401" r:id="rId36"/>
    <p:sldId id="402" r:id="rId37"/>
    <p:sldId id="403" r:id="rId38"/>
    <p:sldId id="404" r:id="rId39"/>
    <p:sldId id="405" r:id="rId40"/>
    <p:sldId id="406" r:id="rId41"/>
    <p:sldId id="407" r:id="rId42"/>
    <p:sldId id="408" r:id="rId43"/>
    <p:sldId id="423" r:id="rId44"/>
    <p:sldId id="425" r:id="rId45"/>
    <p:sldId id="426" r:id="rId46"/>
    <p:sldId id="427" r:id="rId47"/>
    <p:sldId id="428" r:id="rId48"/>
    <p:sldId id="429" r:id="rId49"/>
    <p:sldId id="409" r:id="rId50"/>
    <p:sldId id="410" r:id="rId51"/>
    <p:sldId id="411" r:id="rId52"/>
    <p:sldId id="412" r:id="rId53"/>
    <p:sldId id="430" r:id="rId54"/>
    <p:sldId id="413" r:id="rId55"/>
    <p:sldId id="414" r:id="rId56"/>
    <p:sldId id="415" r:id="rId57"/>
    <p:sldId id="416" r:id="rId58"/>
    <p:sldId id="417" r:id="rId59"/>
    <p:sldId id="418" r:id="rId60"/>
    <p:sldId id="419" r:id="rId61"/>
    <p:sldId id="420" r:id="rId62"/>
    <p:sldId id="421" r:id="rId63"/>
    <p:sldId id="432" r:id="rId64"/>
    <p:sldId id="433" r:id="rId65"/>
    <p:sldId id="434" r:id="rId66"/>
    <p:sldId id="435" r:id="rId67"/>
    <p:sldId id="431" r:id="rId68"/>
    <p:sldId id="300" r:id="rId69"/>
    <p:sldId id="272" r:id="rId70"/>
    <p:sldId id="260" r:id="rId71"/>
  </p:sldIdLst>
  <p:sldSz cx="12192000" cy="6858000"/>
  <p:notesSz cx="6858000" cy="91440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Cambria Math" panose="02040503050406030204" pitchFamily="18" charset="0"/>
      <p:regular r:id="rId77"/>
    </p:embeddedFont>
    <p:embeddedFont>
      <p:font typeface="UTM Avo" panose="02040603050506020204" pitchFamily="18" charset="0"/>
      <p:regular r:id="rId78"/>
      <p:bold r:id="rId79"/>
      <p:italic r:id="rId80"/>
      <p:boldItalic r:id="rId81"/>
    </p:embeddedFont>
    <p:embeddedFont>
      <p:font typeface="UTM Neutra" panose="02040603050506020204" pitchFamily="18" charset="0"/>
      <p:regular r:id="rId82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ch phân kép" id="{B145F70D-0BC8-438A-9129-C0E30500F3B7}">
          <p14:sldIdLst>
            <p14:sldId id="261"/>
            <p14:sldId id="257"/>
            <p14:sldId id="262"/>
            <p14:sldId id="373"/>
            <p14:sldId id="374"/>
            <p14:sldId id="375"/>
            <p14:sldId id="376"/>
            <p14:sldId id="377"/>
            <p14:sldId id="379"/>
            <p14:sldId id="380"/>
            <p14:sldId id="363"/>
            <p14:sldId id="381"/>
            <p14:sldId id="382"/>
            <p14:sldId id="383"/>
            <p14:sldId id="384"/>
            <p14:sldId id="385"/>
            <p14:sldId id="386"/>
            <p14:sldId id="267"/>
            <p14:sldId id="387"/>
            <p14:sldId id="390"/>
            <p14:sldId id="391"/>
            <p14:sldId id="392"/>
            <p14:sldId id="276"/>
          </p14:sldIdLst>
        </p14:section>
        <p14:section name="Phương pháp tính tích phân kép" id="{06C06412-F335-476E-8C8B-2DE95464F92C}">
          <p14:sldIdLst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23"/>
            <p14:sldId id="425"/>
            <p14:sldId id="426"/>
            <p14:sldId id="427"/>
            <p14:sldId id="428"/>
            <p14:sldId id="429"/>
            <p14:sldId id="409"/>
            <p14:sldId id="410"/>
            <p14:sldId id="411"/>
            <p14:sldId id="412"/>
            <p14:sldId id="430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32"/>
            <p14:sldId id="433"/>
            <p14:sldId id="434"/>
            <p14:sldId id="435"/>
            <p14:sldId id="431"/>
          </p14:sldIdLst>
        </p14:section>
        <p14:section name="Bài tập thêm" id="{01925CD5-CCAB-4715-8E8A-DAFE88192608}">
          <p14:sldIdLst>
            <p14:sldId id="300"/>
            <p14:sldId id="272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am Thi Hong Hanh 20204546" initials="PTHH2" lastIdx="1" clrIdx="0">
    <p:extLst>
      <p:ext uri="{19B8F6BF-5375-455C-9EA6-DF929625EA0E}">
        <p15:presenceInfo xmlns:p15="http://schemas.microsoft.com/office/powerpoint/2012/main" userId="Pham Thi Hong Hanh 2020454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6464"/>
    <a:srgbClr val="6A4645"/>
    <a:srgbClr val="611817"/>
    <a:srgbClr val="FFCB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E1D4DC-BB3D-453C-8197-8A7FE15C8E93}" v="7271" dt="2023-05-08T10:57:59.1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hông có Kiểu, Không có Lướ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513" autoAdjust="0"/>
    <p:restoredTop sz="96154" autoAdjust="0"/>
  </p:normalViewPr>
  <p:slideViewPr>
    <p:cSldViewPr snapToGrid="0" showGuides="1">
      <p:cViewPr varScale="1">
        <p:scale>
          <a:sx n="36" d="100"/>
          <a:sy n="36" d="100"/>
        </p:scale>
        <p:origin x="106" y="840"/>
      </p:cViewPr>
      <p:guideLst>
        <p:guide orient="horz" pos="4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5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3.fntdata"/><Relationship Id="rId83" Type="http://schemas.openxmlformats.org/officeDocument/2006/relationships/commentAuthors" Target="commentAuthors.xml"/><Relationship Id="rId88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4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font" Target="fonts/font10.fntdata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âm Ngô Ngọc" userId="ae4caf3270ddc5e4" providerId="LiveId" clId="{28E1D4DC-BB3D-453C-8197-8A7FE15C8E93}"/>
    <pc:docChg chg="undo redo custSel addSld delSld modSld sldOrd addSection modSection">
      <pc:chgData name="Sâm Ngô Ngọc" userId="ae4caf3270ddc5e4" providerId="LiveId" clId="{28E1D4DC-BB3D-453C-8197-8A7FE15C8E93}" dt="2023-05-08T10:57:59.141" v="16009" actId="20577"/>
      <pc:docMkLst>
        <pc:docMk/>
      </pc:docMkLst>
      <pc:sldChg chg="addSp modSp">
        <pc:chgData name="Sâm Ngô Ngọc" userId="ae4caf3270ddc5e4" providerId="LiveId" clId="{28E1D4DC-BB3D-453C-8197-8A7FE15C8E93}" dt="2023-05-07T08:38:34.061" v="1" actId="164"/>
        <pc:sldMkLst>
          <pc:docMk/>
          <pc:sldMk cId="251771882" sldId="257"/>
        </pc:sldMkLst>
        <pc:spChg chg="mod">
          <ac:chgData name="Sâm Ngô Ngọc" userId="ae4caf3270ddc5e4" providerId="LiveId" clId="{28E1D4DC-BB3D-453C-8197-8A7FE15C8E93}" dt="2023-05-07T08:38:34.061" v="1" actId="164"/>
          <ac:spMkLst>
            <pc:docMk/>
            <pc:sldMk cId="251771882" sldId="257"/>
            <ac:spMk id="8" creationId="{D3AC0AC7-4B59-47C6-A8BD-236093DA00A7}"/>
          </ac:spMkLst>
        </pc:spChg>
        <pc:spChg chg="mod">
          <ac:chgData name="Sâm Ngô Ngọc" userId="ae4caf3270ddc5e4" providerId="LiveId" clId="{28E1D4DC-BB3D-453C-8197-8A7FE15C8E93}" dt="2023-05-07T08:38:34.061" v="1" actId="164"/>
          <ac:spMkLst>
            <pc:docMk/>
            <pc:sldMk cId="251771882" sldId="257"/>
            <ac:spMk id="9" creationId="{63BE8150-2F69-4DF6-BF4B-012533178F25}"/>
          </ac:spMkLst>
        </pc:spChg>
        <pc:spChg chg="mod">
          <ac:chgData name="Sâm Ngô Ngọc" userId="ae4caf3270ddc5e4" providerId="LiveId" clId="{28E1D4DC-BB3D-453C-8197-8A7FE15C8E93}" dt="2023-05-07T08:38:26.018" v="0" actId="164"/>
          <ac:spMkLst>
            <pc:docMk/>
            <pc:sldMk cId="251771882" sldId="257"/>
            <ac:spMk id="10" creationId="{40FD5572-3980-4455-B254-EEA4204E0DEE}"/>
          </ac:spMkLst>
        </pc:spChg>
        <pc:spChg chg="mod">
          <ac:chgData name="Sâm Ngô Ngọc" userId="ae4caf3270ddc5e4" providerId="LiveId" clId="{28E1D4DC-BB3D-453C-8197-8A7FE15C8E93}" dt="2023-05-07T08:38:26.018" v="0" actId="164"/>
          <ac:spMkLst>
            <pc:docMk/>
            <pc:sldMk cId="251771882" sldId="257"/>
            <ac:spMk id="11" creationId="{B0CE2396-04AD-4CBF-951B-19AD4CD6B661}"/>
          </ac:spMkLst>
        </pc:spChg>
        <pc:spChg chg="mod">
          <ac:chgData name="Sâm Ngô Ngọc" userId="ae4caf3270ddc5e4" providerId="LiveId" clId="{28E1D4DC-BB3D-453C-8197-8A7FE15C8E93}" dt="2023-05-07T08:38:34.061" v="1" actId="164"/>
          <ac:spMkLst>
            <pc:docMk/>
            <pc:sldMk cId="251771882" sldId="257"/>
            <ac:spMk id="17" creationId="{E02CFFCD-0AE3-4685-A8A4-8F9DCC78C3FC}"/>
          </ac:spMkLst>
        </pc:spChg>
        <pc:spChg chg="mod">
          <ac:chgData name="Sâm Ngô Ngọc" userId="ae4caf3270ddc5e4" providerId="LiveId" clId="{28E1D4DC-BB3D-453C-8197-8A7FE15C8E93}" dt="2023-05-07T08:38:26.018" v="0" actId="164"/>
          <ac:spMkLst>
            <pc:docMk/>
            <pc:sldMk cId="251771882" sldId="257"/>
            <ac:spMk id="36" creationId="{1D154696-20A3-4769-BCDF-44E06BD191E4}"/>
          </ac:spMkLst>
        </pc:spChg>
        <pc:grpChg chg="add mod">
          <ac:chgData name="Sâm Ngô Ngọc" userId="ae4caf3270ddc5e4" providerId="LiveId" clId="{28E1D4DC-BB3D-453C-8197-8A7FE15C8E93}" dt="2023-05-07T08:38:26.018" v="0" actId="164"/>
          <ac:grpSpMkLst>
            <pc:docMk/>
            <pc:sldMk cId="251771882" sldId="257"/>
            <ac:grpSpMk id="5" creationId="{8DFD1B87-4588-F0AA-241C-DD03D148E42A}"/>
          </ac:grpSpMkLst>
        </pc:grpChg>
        <pc:grpChg chg="add mod">
          <ac:chgData name="Sâm Ngô Ngọc" userId="ae4caf3270ddc5e4" providerId="LiveId" clId="{28E1D4DC-BB3D-453C-8197-8A7FE15C8E93}" dt="2023-05-07T08:38:34.061" v="1" actId="164"/>
          <ac:grpSpMkLst>
            <pc:docMk/>
            <pc:sldMk cId="251771882" sldId="257"/>
            <ac:grpSpMk id="6" creationId="{0AC8AE8F-5933-6CE3-BF9D-CCC30079505A}"/>
          </ac:grpSpMkLst>
        </pc:grpChg>
      </pc:sldChg>
      <pc:sldChg chg="delSp setBg">
        <pc:chgData name="Sâm Ngô Ngọc" userId="ae4caf3270ddc5e4" providerId="LiveId" clId="{28E1D4DC-BB3D-453C-8197-8A7FE15C8E93}" dt="2023-05-07T08:38:48.720" v="8"/>
        <pc:sldMkLst>
          <pc:docMk/>
          <pc:sldMk cId="2982654001" sldId="262"/>
        </pc:sldMkLst>
        <pc:picChg chg="del">
          <ac:chgData name="Sâm Ngô Ngọc" userId="ae4caf3270ddc5e4" providerId="LiveId" clId="{28E1D4DC-BB3D-453C-8197-8A7FE15C8E93}" dt="2023-05-07T08:38:41.978" v="2" actId="478"/>
          <ac:picMkLst>
            <pc:docMk/>
            <pc:sldMk cId="2982654001" sldId="262"/>
            <ac:picMk id="8" creationId="{353A7291-4566-6546-4A53-7CCA2653FF34}"/>
          </ac:picMkLst>
        </pc:picChg>
      </pc:sldChg>
      <pc:sldChg chg="addSp modSp mod">
        <pc:chgData name="Sâm Ngô Ngọc" userId="ae4caf3270ddc5e4" providerId="LiveId" clId="{28E1D4DC-BB3D-453C-8197-8A7FE15C8E93}" dt="2023-05-07T15:49:58.173" v="3233" actId="20577"/>
        <pc:sldMkLst>
          <pc:docMk/>
          <pc:sldMk cId="3006370717" sldId="267"/>
        </pc:sldMkLst>
        <pc:spChg chg="mod">
          <ac:chgData name="Sâm Ngô Ngọc" userId="ae4caf3270ddc5e4" providerId="LiveId" clId="{28E1D4DC-BB3D-453C-8197-8A7FE15C8E93}" dt="2023-05-07T15:49:58.173" v="3233" actId="20577"/>
          <ac:spMkLst>
            <pc:docMk/>
            <pc:sldMk cId="3006370717" sldId="267"/>
            <ac:spMk id="2" creationId="{6D12DEAD-CDB7-29DB-04BB-1CFC91723007}"/>
          </ac:spMkLst>
        </pc:spChg>
        <pc:spChg chg="add mod">
          <ac:chgData name="Sâm Ngô Ngọc" userId="ae4caf3270ddc5e4" providerId="LiveId" clId="{28E1D4DC-BB3D-453C-8197-8A7FE15C8E93}" dt="2023-05-07T15:48:20.700" v="3069" actId="1076"/>
          <ac:spMkLst>
            <pc:docMk/>
            <pc:sldMk cId="3006370717" sldId="267"/>
            <ac:spMk id="3" creationId="{319F8DE5-F96D-7767-C37E-EC00A10502A5}"/>
          </ac:spMkLst>
        </pc:spChg>
        <pc:spChg chg="add mod">
          <ac:chgData name="Sâm Ngô Ngọc" userId="ae4caf3270ddc5e4" providerId="LiveId" clId="{28E1D4DC-BB3D-453C-8197-8A7FE15C8E93}" dt="2023-05-07T15:49:23.959" v="3156" actId="14100"/>
          <ac:spMkLst>
            <pc:docMk/>
            <pc:sldMk cId="3006370717" sldId="267"/>
            <ac:spMk id="4" creationId="{F5ED3204-1218-C0C8-D316-5C450023A6A2}"/>
          </ac:spMkLst>
        </pc:spChg>
      </pc:sldChg>
      <pc:sldChg chg="modSp mod">
        <pc:chgData name="Sâm Ngô Ngọc" userId="ae4caf3270ddc5e4" providerId="LiveId" clId="{28E1D4DC-BB3D-453C-8197-8A7FE15C8E93}" dt="2023-05-08T09:56:00.287" v="15344" actId="20577"/>
        <pc:sldMkLst>
          <pc:docMk/>
          <pc:sldMk cId="4282670801" sldId="272"/>
        </pc:sldMkLst>
        <pc:spChg chg="mod">
          <ac:chgData name="Sâm Ngô Ngọc" userId="ae4caf3270ddc5e4" providerId="LiveId" clId="{28E1D4DC-BB3D-453C-8197-8A7FE15C8E93}" dt="2023-05-08T09:56:00.287" v="15344" actId="20577"/>
          <ac:spMkLst>
            <pc:docMk/>
            <pc:sldMk cId="4282670801" sldId="272"/>
            <ac:spMk id="2" creationId="{6D12DEAD-CDB7-29DB-04BB-1CFC91723007}"/>
          </ac:spMkLst>
        </pc:spChg>
      </pc:sldChg>
      <pc:sldChg chg="modSp mod">
        <pc:chgData name="Sâm Ngô Ngọc" userId="ae4caf3270ddc5e4" providerId="LiveId" clId="{28E1D4DC-BB3D-453C-8197-8A7FE15C8E93}" dt="2023-05-08T09:53:44.691" v="15145" actId="20577"/>
        <pc:sldMkLst>
          <pc:docMk/>
          <pc:sldMk cId="4093378301" sldId="276"/>
        </pc:sldMkLst>
        <pc:spChg chg="mod">
          <ac:chgData name="Sâm Ngô Ngọc" userId="ae4caf3270ddc5e4" providerId="LiveId" clId="{28E1D4DC-BB3D-453C-8197-8A7FE15C8E93}" dt="2023-05-08T09:53:44.691" v="15145" actId="20577"/>
          <ac:spMkLst>
            <pc:docMk/>
            <pc:sldMk cId="4093378301" sldId="276"/>
            <ac:spMk id="2" creationId="{6D12DEAD-CDB7-29DB-04BB-1CFC91723007}"/>
          </ac:spMkLst>
        </pc:spChg>
      </pc:sldChg>
      <pc:sldChg chg="del">
        <pc:chgData name="Sâm Ngô Ngọc" userId="ae4caf3270ddc5e4" providerId="LiveId" clId="{28E1D4DC-BB3D-453C-8197-8A7FE15C8E93}" dt="2023-05-08T09:54:23.718" v="15166" actId="47"/>
        <pc:sldMkLst>
          <pc:docMk/>
          <pc:sldMk cId="754000819" sldId="297"/>
        </pc:sldMkLst>
      </pc:sldChg>
      <pc:sldChg chg="del">
        <pc:chgData name="Sâm Ngô Ngọc" userId="ae4caf3270ddc5e4" providerId="LiveId" clId="{28E1D4DC-BB3D-453C-8197-8A7FE15C8E93}" dt="2023-05-08T09:54:23.718" v="15166" actId="47"/>
        <pc:sldMkLst>
          <pc:docMk/>
          <pc:sldMk cId="716065398" sldId="315"/>
        </pc:sldMkLst>
      </pc:sldChg>
      <pc:sldChg chg="modSp mod setBg">
        <pc:chgData name="Sâm Ngô Ngọc" userId="ae4caf3270ddc5e4" providerId="LiveId" clId="{28E1D4DC-BB3D-453C-8197-8A7FE15C8E93}" dt="2023-05-07T14:29:18.009" v="1618" actId="20577"/>
        <pc:sldMkLst>
          <pc:docMk/>
          <pc:sldMk cId="1244889510" sldId="363"/>
        </pc:sldMkLst>
        <pc:spChg chg="mod">
          <ac:chgData name="Sâm Ngô Ngọc" userId="ae4caf3270ddc5e4" providerId="LiveId" clId="{28E1D4DC-BB3D-453C-8197-8A7FE15C8E93}" dt="2023-05-07T14:29:18.009" v="1618" actId="20577"/>
          <ac:spMkLst>
            <pc:docMk/>
            <pc:sldMk cId="1244889510" sldId="363"/>
            <ac:spMk id="2" creationId="{6C4FB8E4-BA90-E443-1F97-F488651B5052}"/>
          </ac:spMkLst>
        </pc:spChg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541829343" sldId="368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2997843214" sldId="369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1942864774" sldId="370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2107290166" sldId="371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3016617897" sldId="372"/>
        </pc:sldMkLst>
      </pc:sldChg>
      <pc:sldChg chg="addSp modSp mod">
        <pc:chgData name="Sâm Ngô Ngọc" userId="ae4caf3270ddc5e4" providerId="LiveId" clId="{28E1D4DC-BB3D-453C-8197-8A7FE15C8E93}" dt="2023-05-07T17:53:14.609" v="4155" actId="207"/>
        <pc:sldMkLst>
          <pc:docMk/>
          <pc:sldMk cId="3818345128" sldId="373"/>
        </pc:sldMkLst>
        <pc:spChg chg="add mod">
          <ac:chgData name="Sâm Ngô Ngọc" userId="ae4caf3270ddc5e4" providerId="LiveId" clId="{28E1D4DC-BB3D-453C-8197-8A7FE15C8E93}" dt="2023-05-07T17:53:14.609" v="4155" actId="207"/>
          <ac:spMkLst>
            <pc:docMk/>
            <pc:sldMk cId="3818345128" sldId="373"/>
            <ac:spMk id="3" creationId="{67633494-FA30-535A-1B62-6500C3B0582B}"/>
          </ac:spMkLst>
        </pc:spChg>
        <pc:picChg chg="add mod">
          <ac:chgData name="Sâm Ngô Ngọc" userId="ae4caf3270ddc5e4" providerId="LiveId" clId="{28E1D4DC-BB3D-453C-8197-8A7FE15C8E93}" dt="2023-05-07T08:44:59.607" v="11" actId="1076"/>
          <ac:picMkLst>
            <pc:docMk/>
            <pc:sldMk cId="3818345128" sldId="373"/>
            <ac:picMk id="1026" creationId="{5444F8DB-F508-DD0E-ECF7-5230E1F1DB75}"/>
          </ac:picMkLst>
        </pc:picChg>
      </pc:sldChg>
      <pc:sldChg chg="addSp delSp modSp">
        <pc:chgData name="Sâm Ngô Ngọc" userId="ae4caf3270ddc5e4" providerId="LiveId" clId="{28E1D4DC-BB3D-453C-8197-8A7FE15C8E93}" dt="2023-05-07T08:47:21.215" v="32" actId="1076"/>
        <pc:sldMkLst>
          <pc:docMk/>
          <pc:sldMk cId="723495555" sldId="374"/>
        </pc:sldMkLst>
        <pc:picChg chg="del">
          <ac:chgData name="Sâm Ngô Ngọc" userId="ae4caf3270ddc5e4" providerId="LiveId" clId="{28E1D4DC-BB3D-453C-8197-8A7FE15C8E93}" dt="2023-05-07T08:45:45.971" v="12" actId="478"/>
          <ac:picMkLst>
            <pc:docMk/>
            <pc:sldMk cId="723495555" sldId="374"/>
            <ac:picMk id="1026" creationId="{5444F8DB-F508-DD0E-ECF7-5230E1F1DB75}"/>
          </ac:picMkLst>
        </pc:picChg>
        <pc:picChg chg="add del mod">
          <ac:chgData name="Sâm Ngô Ngọc" userId="ae4caf3270ddc5e4" providerId="LiveId" clId="{28E1D4DC-BB3D-453C-8197-8A7FE15C8E93}" dt="2023-05-07T08:46:26.264" v="20" actId="478"/>
          <ac:picMkLst>
            <pc:docMk/>
            <pc:sldMk cId="723495555" sldId="374"/>
            <ac:picMk id="2050" creationId="{E1C89DC1-1161-3846-3BE7-E60D4C8CF9E1}"/>
          </ac:picMkLst>
        </pc:picChg>
        <pc:picChg chg="add mod">
          <ac:chgData name="Sâm Ngô Ngọc" userId="ae4caf3270ddc5e4" providerId="LiveId" clId="{28E1D4DC-BB3D-453C-8197-8A7FE15C8E93}" dt="2023-05-07T08:47:21.215" v="32" actId="1076"/>
          <ac:picMkLst>
            <pc:docMk/>
            <pc:sldMk cId="723495555" sldId="374"/>
            <ac:picMk id="2052" creationId="{5A278D6A-EF84-4E80-007B-BEBC1E3377B6}"/>
          </ac:picMkLst>
        </pc:picChg>
        <pc:picChg chg="add mod">
          <ac:chgData name="Sâm Ngô Ngọc" userId="ae4caf3270ddc5e4" providerId="LiveId" clId="{28E1D4DC-BB3D-453C-8197-8A7FE15C8E93}" dt="2023-05-07T08:47:17.327" v="31" actId="1076"/>
          <ac:picMkLst>
            <pc:docMk/>
            <pc:sldMk cId="723495555" sldId="374"/>
            <ac:picMk id="2054" creationId="{6AC5729C-96C2-54E4-FF8B-602A95DF039C}"/>
          </ac:picMkLst>
        </pc:picChg>
      </pc:sldChg>
      <pc:sldChg chg="addSp delSp modSp">
        <pc:chgData name="Sâm Ngô Ngọc" userId="ae4caf3270ddc5e4" providerId="LiveId" clId="{28E1D4DC-BB3D-453C-8197-8A7FE15C8E93}" dt="2023-05-07T09:18:10.177" v="782" actId="15415"/>
        <pc:sldMkLst>
          <pc:docMk/>
          <pc:sldMk cId="2594766916" sldId="375"/>
        </pc:sldMkLst>
        <pc:spChg chg="add mod">
          <ac:chgData name="Sâm Ngô Ngọc" userId="ae4caf3270ddc5e4" providerId="LiveId" clId="{28E1D4DC-BB3D-453C-8197-8A7FE15C8E93}" dt="2023-05-07T09:18:10.177" v="782" actId="15415"/>
          <ac:spMkLst>
            <pc:docMk/>
            <pc:sldMk cId="2594766916" sldId="375"/>
            <ac:spMk id="3" creationId="{CE29D99E-B374-3507-B499-3A7A31709965}"/>
          </ac:spMkLst>
        </pc:spChg>
        <pc:picChg chg="del">
          <ac:chgData name="Sâm Ngô Ngọc" userId="ae4caf3270ddc5e4" providerId="LiveId" clId="{28E1D4DC-BB3D-453C-8197-8A7FE15C8E93}" dt="2023-05-07T08:48:19.366" v="33" actId="478"/>
          <ac:picMkLst>
            <pc:docMk/>
            <pc:sldMk cId="2594766916" sldId="375"/>
            <ac:picMk id="2052" creationId="{5A278D6A-EF84-4E80-007B-BEBC1E3377B6}"/>
          </ac:picMkLst>
        </pc:picChg>
        <pc:picChg chg="del">
          <ac:chgData name="Sâm Ngô Ngọc" userId="ae4caf3270ddc5e4" providerId="LiveId" clId="{28E1D4DC-BB3D-453C-8197-8A7FE15C8E93}" dt="2023-05-07T08:48:20.893" v="34" actId="478"/>
          <ac:picMkLst>
            <pc:docMk/>
            <pc:sldMk cId="2594766916" sldId="375"/>
            <ac:picMk id="2054" creationId="{6AC5729C-96C2-54E4-FF8B-602A95DF039C}"/>
          </ac:picMkLst>
        </pc:picChg>
      </pc:sldChg>
      <pc:sldChg chg="modSp setBg">
        <pc:chgData name="Sâm Ngô Ngọc" userId="ae4caf3270ddc5e4" providerId="LiveId" clId="{28E1D4DC-BB3D-453C-8197-8A7FE15C8E93}" dt="2023-05-07T09:18:01.426" v="781" actId="15415"/>
        <pc:sldMkLst>
          <pc:docMk/>
          <pc:sldMk cId="789049655" sldId="376"/>
        </pc:sldMkLst>
        <pc:spChg chg="mod">
          <ac:chgData name="Sâm Ngô Ngọc" userId="ae4caf3270ddc5e4" providerId="LiveId" clId="{28E1D4DC-BB3D-453C-8197-8A7FE15C8E93}" dt="2023-05-07T09:02:47.645" v="431" actId="20577"/>
          <ac:spMkLst>
            <pc:docMk/>
            <pc:sldMk cId="789049655" sldId="376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18:01.426" v="781" actId="15415"/>
          <ac:spMkLst>
            <pc:docMk/>
            <pc:sldMk cId="789049655" sldId="376"/>
            <ac:spMk id="3" creationId="{CE29D99E-B374-3507-B499-3A7A31709965}"/>
          </ac:spMkLst>
        </pc:spChg>
        <pc:picChg chg="mod">
          <ac:chgData name="Sâm Ngô Ngọc" userId="ae4caf3270ddc5e4" providerId="LiveId" clId="{28E1D4DC-BB3D-453C-8197-8A7FE15C8E93}" dt="2023-05-07T09:00:08.887" v="371"/>
          <ac:picMkLst>
            <pc:docMk/>
            <pc:sldMk cId="789049655" sldId="376"/>
            <ac:picMk id="8" creationId="{8738789E-2AD0-E225-4834-59198C2BB76D}"/>
          </ac:picMkLst>
        </pc:picChg>
      </pc:sldChg>
      <pc:sldChg chg="modSp">
        <pc:chgData name="Sâm Ngô Ngọc" userId="ae4caf3270ddc5e4" providerId="LiveId" clId="{28E1D4DC-BB3D-453C-8197-8A7FE15C8E93}" dt="2023-05-07T09:06:17.815" v="620" actId="20577"/>
        <pc:sldMkLst>
          <pc:docMk/>
          <pc:sldMk cId="3429015544" sldId="377"/>
        </pc:sldMkLst>
        <pc:spChg chg="mod">
          <ac:chgData name="Sâm Ngô Ngọc" userId="ae4caf3270ddc5e4" providerId="LiveId" clId="{28E1D4DC-BB3D-453C-8197-8A7FE15C8E93}" dt="2023-05-07T09:06:10.094" v="616" actId="20577"/>
          <ac:spMkLst>
            <pc:docMk/>
            <pc:sldMk cId="3429015544" sldId="377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06:17.815" v="620" actId="20577"/>
          <ac:spMkLst>
            <pc:docMk/>
            <pc:sldMk cId="3429015544" sldId="377"/>
            <ac:spMk id="3" creationId="{CE29D99E-B374-3507-B499-3A7A31709965}"/>
          </ac:spMkLst>
        </pc:spChg>
      </pc:sldChg>
      <pc:sldChg chg="addSp delSp modSp del">
        <pc:chgData name="Sâm Ngô Ngọc" userId="ae4caf3270ddc5e4" providerId="LiveId" clId="{28E1D4DC-BB3D-453C-8197-8A7FE15C8E93}" dt="2023-05-07T14:20:59.761" v="1444" actId="47"/>
        <pc:sldMkLst>
          <pc:docMk/>
          <pc:sldMk cId="2033224523" sldId="378"/>
        </pc:sldMkLst>
        <pc:spChg chg="mod">
          <ac:chgData name="Sâm Ngô Ngọc" userId="ae4caf3270ddc5e4" providerId="LiveId" clId="{28E1D4DC-BB3D-453C-8197-8A7FE15C8E93}" dt="2023-05-07T11:02:06.217" v="1132" actId="20577"/>
          <ac:spMkLst>
            <pc:docMk/>
            <pc:sldMk cId="2033224523" sldId="378"/>
            <ac:spMk id="2" creationId="{6C4FB8E4-BA90-E443-1F97-F488651B5052}"/>
          </ac:spMkLst>
        </pc:spChg>
        <pc:spChg chg="add del mod">
          <ac:chgData name="Sâm Ngô Ngọc" userId="ae4caf3270ddc5e4" providerId="LiveId" clId="{28E1D4DC-BB3D-453C-8197-8A7FE15C8E93}" dt="2023-05-07T11:02:22.072" v="1136"/>
          <ac:spMkLst>
            <pc:docMk/>
            <pc:sldMk cId="2033224523" sldId="378"/>
            <ac:spMk id="3" creationId="{41EF1D20-4F12-F6F9-68A7-E7D8FF38FA07}"/>
          </ac:spMkLst>
        </pc:spChg>
        <pc:spChg chg="add mod">
          <ac:chgData name="Sâm Ngô Ngọc" userId="ae4caf3270ddc5e4" providerId="LiveId" clId="{28E1D4DC-BB3D-453C-8197-8A7FE15C8E93}" dt="2023-05-07T11:04:16.997" v="1225" actId="20577"/>
          <ac:spMkLst>
            <pc:docMk/>
            <pc:sldMk cId="2033224523" sldId="378"/>
            <ac:spMk id="4" creationId="{8F3B03FF-7A03-6FD0-C5BE-7EE1FBBBE743}"/>
          </ac:spMkLst>
        </pc:spChg>
      </pc:sldChg>
      <pc:sldChg chg="addSp modSp">
        <pc:chgData name="Sâm Ngô Ngọc" userId="ae4caf3270ddc5e4" providerId="LiveId" clId="{28E1D4DC-BB3D-453C-8197-8A7FE15C8E93}" dt="2023-05-07T09:21:08.438" v="861" actId="20577"/>
        <pc:sldMkLst>
          <pc:docMk/>
          <pc:sldMk cId="2933169628" sldId="379"/>
        </pc:sldMkLst>
        <pc:spChg chg="mod">
          <ac:chgData name="Sâm Ngô Ngọc" userId="ae4caf3270ddc5e4" providerId="LiveId" clId="{28E1D4DC-BB3D-453C-8197-8A7FE15C8E93}" dt="2023-05-07T09:20:44.012" v="855" actId="20577"/>
          <ac:spMkLst>
            <pc:docMk/>
            <pc:sldMk cId="2933169628" sldId="379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17:50.043" v="779" actId="15415"/>
          <ac:spMkLst>
            <pc:docMk/>
            <pc:sldMk cId="2933169628" sldId="379"/>
            <ac:spMk id="8" creationId="{E71162E1-7C4C-EC74-2B5A-D7AF3561E0EB}"/>
          </ac:spMkLst>
        </pc:spChg>
        <pc:spChg chg="mod">
          <ac:chgData name="Sâm Ngô Ngọc" userId="ae4caf3270ddc5e4" providerId="LiveId" clId="{28E1D4DC-BB3D-453C-8197-8A7FE15C8E93}" dt="2023-05-07T09:19:22.839" v="840" actId="403"/>
          <ac:spMkLst>
            <pc:docMk/>
            <pc:sldMk cId="2933169628" sldId="379"/>
            <ac:spMk id="12" creationId="{0A1558D8-D401-448B-3C38-DC41C01E0D38}"/>
          </ac:spMkLst>
        </pc:spChg>
        <pc:spChg chg="add mod">
          <ac:chgData name="Sâm Ngô Ngọc" userId="ae4caf3270ddc5e4" providerId="LiveId" clId="{28E1D4DC-BB3D-453C-8197-8A7FE15C8E93}" dt="2023-05-07T09:19:50.229" v="853" actId="20577"/>
          <ac:spMkLst>
            <pc:docMk/>
            <pc:sldMk cId="2933169628" sldId="379"/>
            <ac:spMk id="13" creationId="{C3DEE5AA-710A-EBFC-2B28-E45967DC57FC}"/>
          </ac:spMkLst>
        </pc:spChg>
        <pc:spChg chg="add mod">
          <ac:chgData name="Sâm Ngô Ngọc" userId="ae4caf3270ddc5e4" providerId="LiveId" clId="{28E1D4DC-BB3D-453C-8197-8A7FE15C8E93}" dt="2023-05-07T09:21:08.438" v="861" actId="20577"/>
          <ac:spMkLst>
            <pc:docMk/>
            <pc:sldMk cId="2933169628" sldId="379"/>
            <ac:spMk id="18" creationId="{BE68F959-868C-9667-C787-A81A037E9FB4}"/>
          </ac:spMkLst>
        </pc:spChg>
      </pc:sldChg>
      <pc:sldChg chg="modSp setBg">
        <pc:chgData name="Sâm Ngô Ngọc" userId="ae4caf3270ddc5e4" providerId="LiveId" clId="{28E1D4DC-BB3D-453C-8197-8A7FE15C8E93}" dt="2023-05-07T09:24:13.539" v="919" actId="20577"/>
        <pc:sldMkLst>
          <pc:docMk/>
          <pc:sldMk cId="3649253800" sldId="380"/>
        </pc:sldMkLst>
        <pc:spChg chg="mod">
          <ac:chgData name="Sâm Ngô Ngọc" userId="ae4caf3270ddc5e4" providerId="LiveId" clId="{28E1D4DC-BB3D-453C-8197-8A7FE15C8E93}" dt="2023-05-07T09:24:13.539" v="919" actId="20577"/>
          <ac:spMkLst>
            <pc:docMk/>
            <pc:sldMk cId="3649253800" sldId="380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23:42.813" v="874" actId="403"/>
          <ac:spMkLst>
            <pc:docMk/>
            <pc:sldMk cId="3649253800" sldId="380"/>
            <ac:spMk id="4" creationId="{E75FE95A-6CA6-EDD6-78D4-2FAFD34F7F6F}"/>
          </ac:spMkLst>
        </pc:spChg>
      </pc:sldChg>
      <pc:sldChg chg="addSp modSp mod">
        <pc:chgData name="Sâm Ngô Ngọc" userId="ae4caf3270ddc5e4" providerId="LiveId" clId="{28E1D4DC-BB3D-453C-8197-8A7FE15C8E93}" dt="2023-05-07T14:21:24.773" v="1453" actId="20577"/>
        <pc:sldMkLst>
          <pc:docMk/>
          <pc:sldMk cId="1518303678" sldId="381"/>
        </pc:sldMkLst>
        <pc:spChg chg="mod">
          <ac:chgData name="Sâm Ngô Ngọc" userId="ae4caf3270ddc5e4" providerId="LiveId" clId="{28E1D4DC-BB3D-453C-8197-8A7FE15C8E93}" dt="2023-05-07T14:21:24.773" v="1453" actId="20577"/>
          <ac:spMkLst>
            <pc:docMk/>
            <pc:sldMk cId="1518303678" sldId="381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18:43.404" v="1377" actId="15415"/>
          <ac:spMkLst>
            <pc:docMk/>
            <pc:sldMk cId="1518303678" sldId="381"/>
            <ac:spMk id="4" creationId="{8F3B03FF-7A03-6FD0-C5BE-7EE1FBBBE743}"/>
          </ac:spMkLst>
        </pc:spChg>
        <pc:picChg chg="add mod">
          <ac:chgData name="Sâm Ngô Ngọc" userId="ae4caf3270ddc5e4" providerId="LiveId" clId="{28E1D4DC-BB3D-453C-8197-8A7FE15C8E93}" dt="2023-05-07T14:15:53.022" v="1263" actId="1076"/>
          <ac:picMkLst>
            <pc:docMk/>
            <pc:sldMk cId="1518303678" sldId="381"/>
            <ac:picMk id="5" creationId="{586FFC80-8F5C-B5C1-7877-D605866B987E}"/>
          </ac:picMkLst>
        </pc:picChg>
      </pc:sldChg>
      <pc:sldChg chg="modSp add mod">
        <pc:chgData name="Sâm Ngô Ngọc" userId="ae4caf3270ddc5e4" providerId="LiveId" clId="{28E1D4DC-BB3D-453C-8197-8A7FE15C8E93}" dt="2023-05-07T14:20:46.409" v="1443" actId="20577"/>
        <pc:sldMkLst>
          <pc:docMk/>
          <pc:sldMk cId="2968603083" sldId="382"/>
        </pc:sldMkLst>
        <pc:spChg chg="mod">
          <ac:chgData name="Sâm Ngô Ngọc" userId="ae4caf3270ddc5e4" providerId="LiveId" clId="{28E1D4DC-BB3D-453C-8197-8A7FE15C8E93}" dt="2023-05-07T14:18:36.374" v="1376" actId="20577"/>
          <ac:spMkLst>
            <pc:docMk/>
            <pc:sldMk cId="2968603083" sldId="382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20:46.409" v="1443" actId="20577"/>
          <ac:spMkLst>
            <pc:docMk/>
            <pc:sldMk cId="2968603083" sldId="382"/>
            <ac:spMk id="4" creationId="{8F3B03FF-7A03-6FD0-C5BE-7EE1FBBBE743}"/>
          </ac:spMkLst>
        </pc:spChg>
        <pc:picChg chg="mod">
          <ac:chgData name="Sâm Ngô Ngọc" userId="ae4caf3270ddc5e4" providerId="LiveId" clId="{28E1D4DC-BB3D-453C-8197-8A7FE15C8E93}" dt="2023-05-07T14:20:42.198" v="1437" actId="1076"/>
          <ac:picMkLst>
            <pc:docMk/>
            <pc:sldMk cId="2968603083" sldId="382"/>
            <ac:picMk id="5" creationId="{586FFC80-8F5C-B5C1-7877-D605866B987E}"/>
          </ac:picMkLst>
        </pc:picChg>
      </pc:sldChg>
      <pc:sldChg chg="modSp add mod ord">
        <pc:chgData name="Sâm Ngô Ngọc" userId="ae4caf3270ddc5e4" providerId="LiveId" clId="{28E1D4DC-BB3D-453C-8197-8A7FE15C8E93}" dt="2023-05-07T14:25:43.792" v="1532" actId="11"/>
        <pc:sldMkLst>
          <pc:docMk/>
          <pc:sldMk cId="1753079142" sldId="383"/>
        </pc:sldMkLst>
        <pc:spChg chg="mod">
          <ac:chgData name="Sâm Ngô Ngọc" userId="ae4caf3270ddc5e4" providerId="LiveId" clId="{28E1D4DC-BB3D-453C-8197-8A7FE15C8E93}" dt="2023-05-07T14:25:43.792" v="1532" actId="11"/>
          <ac:spMkLst>
            <pc:docMk/>
            <pc:sldMk cId="1753079142" sldId="383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24:20.526" v="1529" actId="20577"/>
          <ac:spMkLst>
            <pc:docMk/>
            <pc:sldMk cId="1753079142" sldId="383"/>
            <ac:spMk id="4" creationId="{8F3B03FF-7A03-6FD0-C5BE-7EE1FBBBE743}"/>
          </ac:spMkLst>
        </pc:spChg>
        <pc:picChg chg="mod">
          <ac:chgData name="Sâm Ngô Ngọc" userId="ae4caf3270ddc5e4" providerId="LiveId" clId="{28E1D4DC-BB3D-453C-8197-8A7FE15C8E93}" dt="2023-05-07T14:24:36.830" v="1530" actId="14826"/>
          <ac:picMkLst>
            <pc:docMk/>
            <pc:sldMk cId="1753079142" sldId="383"/>
            <ac:picMk id="5" creationId="{586FFC80-8F5C-B5C1-7877-D605866B987E}"/>
          </ac:picMkLst>
        </pc:picChg>
      </pc:sldChg>
      <pc:sldChg chg="modSp add mod">
        <pc:chgData name="Sâm Ngô Ngọc" userId="ae4caf3270ddc5e4" providerId="LiveId" clId="{28E1D4DC-BB3D-453C-8197-8A7FE15C8E93}" dt="2023-05-07T14:28:50.830" v="1587" actId="1076"/>
        <pc:sldMkLst>
          <pc:docMk/>
          <pc:sldMk cId="1761626984" sldId="384"/>
        </pc:sldMkLst>
        <pc:spChg chg="mod">
          <ac:chgData name="Sâm Ngô Ngọc" userId="ae4caf3270ddc5e4" providerId="LiveId" clId="{28E1D4DC-BB3D-453C-8197-8A7FE15C8E93}" dt="2023-05-07T14:27:09.277" v="1575" actId="20577"/>
          <ac:spMkLst>
            <pc:docMk/>
            <pc:sldMk cId="1761626984" sldId="384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28:18.665" v="1583" actId="20577"/>
          <ac:spMkLst>
            <pc:docMk/>
            <pc:sldMk cId="1761626984" sldId="384"/>
            <ac:spMk id="4" creationId="{8F3B03FF-7A03-6FD0-C5BE-7EE1FBBBE743}"/>
          </ac:spMkLst>
        </pc:spChg>
        <pc:picChg chg="mod">
          <ac:chgData name="Sâm Ngô Ngọc" userId="ae4caf3270ddc5e4" providerId="LiveId" clId="{28E1D4DC-BB3D-453C-8197-8A7FE15C8E93}" dt="2023-05-07T14:28:50.830" v="1587" actId="1076"/>
          <ac:picMkLst>
            <pc:docMk/>
            <pc:sldMk cId="1761626984" sldId="384"/>
            <ac:picMk id="5" creationId="{586FFC80-8F5C-B5C1-7877-D605866B987E}"/>
          </ac:picMkLst>
        </pc:picChg>
      </pc:sldChg>
      <pc:sldChg chg="delSp modSp add mod">
        <pc:chgData name="Sâm Ngô Ngọc" userId="ae4caf3270ddc5e4" providerId="LiveId" clId="{28E1D4DC-BB3D-453C-8197-8A7FE15C8E93}" dt="2023-05-07T14:31:56.077" v="2064" actId="20577"/>
        <pc:sldMkLst>
          <pc:docMk/>
          <pc:sldMk cId="3306744991" sldId="385"/>
        </pc:sldMkLst>
        <pc:spChg chg="mod">
          <ac:chgData name="Sâm Ngô Ngọc" userId="ae4caf3270ddc5e4" providerId="LiveId" clId="{28E1D4DC-BB3D-453C-8197-8A7FE15C8E93}" dt="2023-05-07T14:31:56.077" v="2064" actId="20577"/>
          <ac:spMkLst>
            <pc:docMk/>
            <pc:sldMk cId="3306744991" sldId="385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7T14:30:22.205" v="1762" actId="478"/>
          <ac:spMkLst>
            <pc:docMk/>
            <pc:sldMk cId="3306744991" sldId="385"/>
            <ac:spMk id="4" creationId="{8F3B03FF-7A03-6FD0-C5BE-7EE1FBBBE743}"/>
          </ac:spMkLst>
        </pc:spChg>
        <pc:picChg chg="del">
          <ac:chgData name="Sâm Ngô Ngọc" userId="ae4caf3270ddc5e4" providerId="LiveId" clId="{28E1D4DC-BB3D-453C-8197-8A7FE15C8E93}" dt="2023-05-07T14:30:22.686" v="1763" actId="478"/>
          <ac:picMkLst>
            <pc:docMk/>
            <pc:sldMk cId="3306744991" sldId="385"/>
            <ac:picMk id="5" creationId="{586FFC80-8F5C-B5C1-7877-D605866B987E}"/>
          </ac:picMkLst>
        </pc:picChg>
      </pc:sldChg>
      <pc:sldChg chg="modSp add mod">
        <pc:chgData name="Sâm Ngô Ngọc" userId="ae4caf3270ddc5e4" providerId="LiveId" clId="{28E1D4DC-BB3D-453C-8197-8A7FE15C8E93}" dt="2023-05-07T15:23:05.290" v="2866" actId="207"/>
        <pc:sldMkLst>
          <pc:docMk/>
          <pc:sldMk cId="2765270998" sldId="386"/>
        </pc:sldMkLst>
        <pc:spChg chg="mod">
          <ac:chgData name="Sâm Ngô Ngọc" userId="ae4caf3270ddc5e4" providerId="LiveId" clId="{28E1D4DC-BB3D-453C-8197-8A7FE15C8E93}" dt="2023-05-07T15:23:05.290" v="2866" actId="207"/>
          <ac:spMkLst>
            <pc:docMk/>
            <pc:sldMk cId="2765270998" sldId="386"/>
            <ac:spMk id="2" creationId="{6C4FB8E4-BA90-E443-1F97-F488651B5052}"/>
          </ac:spMkLst>
        </pc:spChg>
      </pc:sldChg>
      <pc:sldChg chg="addSp delSp modSp add mod">
        <pc:chgData name="Sâm Ngô Ngọc" userId="ae4caf3270ddc5e4" providerId="LiveId" clId="{28E1D4DC-BB3D-453C-8197-8A7FE15C8E93}" dt="2023-05-07T16:04:09.167" v="3442" actId="20577"/>
        <pc:sldMkLst>
          <pc:docMk/>
          <pc:sldMk cId="1529509295" sldId="387"/>
        </pc:sldMkLst>
        <pc:spChg chg="mod">
          <ac:chgData name="Sâm Ngô Ngọc" userId="ae4caf3270ddc5e4" providerId="LiveId" clId="{28E1D4DC-BB3D-453C-8197-8A7FE15C8E93}" dt="2023-05-07T16:01:30.678" v="3261" actId="113"/>
          <ac:spMkLst>
            <pc:docMk/>
            <pc:sldMk cId="1529509295" sldId="387"/>
            <ac:spMk id="2" creationId="{6D12DEAD-CDB7-29DB-04BB-1CFC91723007}"/>
          </ac:spMkLst>
        </pc:spChg>
        <pc:spChg chg="del">
          <ac:chgData name="Sâm Ngô Ngọc" userId="ae4caf3270ddc5e4" providerId="LiveId" clId="{28E1D4DC-BB3D-453C-8197-8A7FE15C8E93}" dt="2023-05-07T16:01:17.448" v="3237" actId="478"/>
          <ac:spMkLst>
            <pc:docMk/>
            <pc:sldMk cId="1529509295" sldId="387"/>
            <ac:spMk id="3" creationId="{319F8DE5-F96D-7767-C37E-EC00A10502A5}"/>
          </ac:spMkLst>
        </pc:spChg>
        <pc:spChg chg="add mod">
          <ac:chgData name="Sâm Ngô Ngọc" userId="ae4caf3270ddc5e4" providerId="LiveId" clId="{28E1D4DC-BB3D-453C-8197-8A7FE15C8E93}" dt="2023-05-07T16:04:09.167" v="3442" actId="20577"/>
          <ac:spMkLst>
            <pc:docMk/>
            <pc:sldMk cId="1529509295" sldId="387"/>
            <ac:spMk id="5" creationId="{7464945E-026D-D70D-C611-C7253ADA564F}"/>
          </ac:spMkLst>
        </pc:spChg>
      </pc:sldChg>
      <pc:sldChg chg="addSp delSp modSp add del mod ord">
        <pc:chgData name="Sâm Ngô Ngọc" userId="ae4caf3270ddc5e4" providerId="LiveId" clId="{28E1D4DC-BB3D-453C-8197-8A7FE15C8E93}" dt="2023-05-07T17:14:54.433" v="3765" actId="47"/>
        <pc:sldMkLst>
          <pc:docMk/>
          <pc:sldMk cId="4032814744" sldId="388"/>
        </pc:sldMkLst>
        <pc:spChg chg="mod">
          <ac:chgData name="Sâm Ngô Ngọc" userId="ae4caf3270ddc5e4" providerId="LiveId" clId="{28E1D4DC-BB3D-453C-8197-8A7FE15C8E93}" dt="2023-05-07T17:10:48.991" v="3476" actId="20577"/>
          <ac:spMkLst>
            <pc:docMk/>
            <pc:sldMk cId="4032814744" sldId="388"/>
            <ac:spMk id="2" creationId="{6D12DEAD-CDB7-29DB-04BB-1CFC91723007}"/>
          </ac:spMkLst>
        </pc:spChg>
        <pc:spChg chg="mod">
          <ac:chgData name="Sâm Ngô Ngọc" userId="ae4caf3270ddc5e4" providerId="LiveId" clId="{28E1D4DC-BB3D-453C-8197-8A7FE15C8E93}" dt="2023-05-07T16:04:32.837" v="3449" actId="1076"/>
          <ac:spMkLst>
            <pc:docMk/>
            <pc:sldMk cId="4032814744" sldId="388"/>
            <ac:spMk id="3" creationId="{319F8DE5-F96D-7767-C37E-EC00A10502A5}"/>
          </ac:spMkLst>
        </pc:spChg>
        <pc:spChg chg="del mod">
          <ac:chgData name="Sâm Ngô Ngọc" userId="ae4caf3270ddc5e4" providerId="LiveId" clId="{28E1D4DC-BB3D-453C-8197-8A7FE15C8E93}" dt="2023-05-07T16:04:27.655" v="3448" actId="478"/>
          <ac:spMkLst>
            <pc:docMk/>
            <pc:sldMk cId="4032814744" sldId="388"/>
            <ac:spMk id="4" creationId="{F5ED3204-1218-C0C8-D316-5C450023A6A2}"/>
          </ac:spMkLst>
        </pc:spChg>
        <pc:picChg chg="add mod">
          <ac:chgData name="Sâm Ngô Ngọc" userId="ae4caf3270ddc5e4" providerId="LiveId" clId="{28E1D4DC-BB3D-453C-8197-8A7FE15C8E93}" dt="2023-05-07T17:10:46.147" v="3475" actId="1076"/>
          <ac:picMkLst>
            <pc:docMk/>
            <pc:sldMk cId="4032814744" sldId="388"/>
            <ac:picMk id="8" creationId="{8DFEC81B-D855-5995-192C-F4F58E17245D}"/>
          </ac:picMkLst>
        </pc:picChg>
      </pc:sldChg>
      <pc:sldChg chg="addSp delSp modSp add del mod">
        <pc:chgData name="Sâm Ngô Ngọc" userId="ae4caf3270ddc5e4" providerId="LiveId" clId="{28E1D4DC-BB3D-453C-8197-8A7FE15C8E93}" dt="2023-05-07T17:14:49.704" v="3764" actId="47"/>
        <pc:sldMkLst>
          <pc:docMk/>
          <pc:sldMk cId="387072627" sldId="389"/>
        </pc:sldMkLst>
        <pc:spChg chg="mod">
          <ac:chgData name="Sâm Ngô Ngọc" userId="ae4caf3270ddc5e4" providerId="LiveId" clId="{28E1D4DC-BB3D-453C-8197-8A7FE15C8E93}" dt="2023-05-07T17:12:53.432" v="3707" actId="20577"/>
          <ac:spMkLst>
            <pc:docMk/>
            <pc:sldMk cId="387072627" sldId="389"/>
            <ac:spMk id="2" creationId="{6D12DEAD-CDB7-29DB-04BB-1CFC91723007}"/>
          </ac:spMkLst>
        </pc:spChg>
        <pc:spChg chg="add mod">
          <ac:chgData name="Sâm Ngô Ngọc" userId="ae4caf3270ddc5e4" providerId="LiveId" clId="{28E1D4DC-BB3D-453C-8197-8A7FE15C8E93}" dt="2023-05-07T17:14:15.244" v="3758" actId="20577"/>
          <ac:spMkLst>
            <pc:docMk/>
            <pc:sldMk cId="387072627" sldId="389"/>
            <ac:spMk id="5" creationId="{FF677F9D-58A6-5AEF-E256-89E50EC11910}"/>
          </ac:spMkLst>
        </pc:spChg>
        <pc:picChg chg="add del mod">
          <ac:chgData name="Sâm Ngô Ngọc" userId="ae4caf3270ddc5e4" providerId="LiveId" clId="{28E1D4DC-BB3D-453C-8197-8A7FE15C8E93}" dt="2023-05-07T17:13:28.868" v="3720" actId="1076"/>
          <ac:picMkLst>
            <pc:docMk/>
            <pc:sldMk cId="387072627" sldId="389"/>
            <ac:picMk id="4" creationId="{BB7EE94F-0B24-60F4-0A21-288D4A23E167}"/>
          </ac:picMkLst>
        </pc:picChg>
        <pc:picChg chg="del">
          <ac:chgData name="Sâm Ngô Ngọc" userId="ae4caf3270ddc5e4" providerId="LiveId" clId="{28E1D4DC-BB3D-453C-8197-8A7FE15C8E93}" dt="2023-05-07T17:11:21.955" v="3501" actId="478"/>
          <ac:picMkLst>
            <pc:docMk/>
            <pc:sldMk cId="387072627" sldId="389"/>
            <ac:picMk id="8" creationId="{8DFEC81B-D855-5995-192C-F4F58E17245D}"/>
          </ac:picMkLst>
        </pc:picChg>
      </pc:sldChg>
      <pc:sldChg chg="addSp modSp add mod">
        <pc:chgData name="Sâm Ngô Ngọc" userId="ae4caf3270ddc5e4" providerId="LiveId" clId="{28E1D4DC-BB3D-453C-8197-8A7FE15C8E93}" dt="2023-05-07T17:15:12.180" v="3771"/>
        <pc:sldMkLst>
          <pc:docMk/>
          <pc:sldMk cId="1791943886" sldId="390"/>
        </pc:sldMkLst>
        <pc:spChg chg="mod">
          <ac:chgData name="Sâm Ngô Ngọc" userId="ae4caf3270ddc5e4" providerId="LiveId" clId="{28E1D4DC-BB3D-453C-8197-8A7FE15C8E93}" dt="2023-05-07T17:14:43.180" v="3762" actId="2710"/>
          <ac:spMkLst>
            <pc:docMk/>
            <pc:sldMk cId="1791943886" sldId="390"/>
            <ac:spMk id="2" creationId="{6D12DEAD-CDB7-29DB-04BB-1CFC91723007}"/>
          </ac:spMkLst>
        </pc:spChg>
        <pc:spChg chg="mod">
          <ac:chgData name="Sâm Ngô Ngọc" userId="ae4caf3270ddc5e4" providerId="LiveId" clId="{28E1D4DC-BB3D-453C-8197-8A7FE15C8E93}" dt="2023-05-07T17:15:05.307" v="3767" actId="1076"/>
          <ac:spMkLst>
            <pc:docMk/>
            <pc:sldMk cId="1791943886" sldId="390"/>
            <ac:spMk id="5" creationId="{FF677F9D-58A6-5AEF-E256-89E50EC11910}"/>
          </ac:spMkLst>
        </pc:spChg>
        <pc:spChg chg="add mod">
          <ac:chgData name="Sâm Ngô Ngọc" userId="ae4caf3270ddc5e4" providerId="LiveId" clId="{28E1D4DC-BB3D-453C-8197-8A7FE15C8E93}" dt="2023-05-07T17:15:09.357" v="3769"/>
          <ac:spMkLst>
            <pc:docMk/>
            <pc:sldMk cId="1791943886" sldId="390"/>
            <ac:spMk id="8" creationId="{FE6984E5-B83A-8B55-456C-E85F709E9740}"/>
          </ac:spMkLst>
        </pc:spChg>
        <pc:spChg chg="add mod">
          <ac:chgData name="Sâm Ngô Ngọc" userId="ae4caf3270ddc5e4" providerId="LiveId" clId="{28E1D4DC-BB3D-453C-8197-8A7FE15C8E93}" dt="2023-05-07T17:15:12.180" v="3771"/>
          <ac:spMkLst>
            <pc:docMk/>
            <pc:sldMk cId="1791943886" sldId="390"/>
            <ac:spMk id="11" creationId="{4A7B330F-F893-CBEC-B9DD-89A517A58CB1}"/>
          </ac:spMkLst>
        </pc:spChg>
        <pc:picChg chg="mod">
          <ac:chgData name="Sâm Ngô Ngọc" userId="ae4caf3270ddc5e4" providerId="LiveId" clId="{28E1D4DC-BB3D-453C-8197-8A7FE15C8E93}" dt="2023-05-07T17:15:01.651" v="3766" actId="1076"/>
          <ac:picMkLst>
            <pc:docMk/>
            <pc:sldMk cId="1791943886" sldId="390"/>
            <ac:picMk id="4" creationId="{BB7EE94F-0B24-60F4-0A21-288D4A23E167}"/>
          </ac:picMkLst>
        </pc:picChg>
      </pc:sldChg>
      <pc:sldChg chg="addSp delSp modSp add mod">
        <pc:chgData name="Sâm Ngô Ngọc" userId="ae4caf3270ddc5e4" providerId="LiveId" clId="{28E1D4DC-BB3D-453C-8197-8A7FE15C8E93}" dt="2023-05-07T17:17:01.933" v="3963" actId="1076"/>
        <pc:sldMkLst>
          <pc:docMk/>
          <pc:sldMk cId="1946186268" sldId="391"/>
        </pc:sldMkLst>
        <pc:spChg chg="mod">
          <ac:chgData name="Sâm Ngô Ngọc" userId="ae4caf3270ddc5e4" providerId="LiveId" clId="{28E1D4DC-BB3D-453C-8197-8A7FE15C8E93}" dt="2023-05-07T17:16:02.579" v="3910" actId="20577"/>
          <ac:spMkLst>
            <pc:docMk/>
            <pc:sldMk cId="1946186268" sldId="391"/>
            <ac:spMk id="2" creationId="{6D12DEAD-CDB7-29DB-04BB-1CFC91723007}"/>
          </ac:spMkLst>
        </pc:spChg>
        <pc:spChg chg="del">
          <ac:chgData name="Sâm Ngô Ngọc" userId="ae4caf3270ddc5e4" providerId="LiveId" clId="{28E1D4DC-BB3D-453C-8197-8A7FE15C8E93}" dt="2023-05-07T17:15:19.322" v="3774" actId="478"/>
          <ac:spMkLst>
            <pc:docMk/>
            <pc:sldMk cId="1946186268" sldId="391"/>
            <ac:spMk id="5" creationId="{FF677F9D-58A6-5AEF-E256-89E50EC11910}"/>
          </ac:spMkLst>
        </pc:spChg>
        <pc:spChg chg="add mod">
          <ac:chgData name="Sâm Ngô Ngọc" userId="ae4caf3270ddc5e4" providerId="LiveId" clId="{28E1D4DC-BB3D-453C-8197-8A7FE15C8E93}" dt="2023-05-07T17:17:01.933" v="3963" actId="1076"/>
          <ac:spMkLst>
            <pc:docMk/>
            <pc:sldMk cId="1946186268" sldId="391"/>
            <ac:spMk id="8" creationId="{6EDB2333-1C62-0730-5216-0A8B9DFAB0E9}"/>
          </ac:spMkLst>
        </pc:spChg>
        <pc:picChg chg="del">
          <ac:chgData name="Sâm Ngô Ngọc" userId="ae4caf3270ddc5e4" providerId="LiveId" clId="{28E1D4DC-BB3D-453C-8197-8A7FE15C8E93}" dt="2023-05-07T17:15:16.074" v="3773" actId="478"/>
          <ac:picMkLst>
            <pc:docMk/>
            <pc:sldMk cId="1946186268" sldId="391"/>
            <ac:picMk id="4" creationId="{BB7EE94F-0B24-60F4-0A21-288D4A23E167}"/>
          </ac:picMkLst>
        </pc:picChg>
      </pc:sldChg>
      <pc:sldChg chg="delSp modSp add mod">
        <pc:chgData name="Sâm Ngô Ngọc" userId="ae4caf3270ddc5e4" providerId="LiveId" clId="{28E1D4DC-BB3D-453C-8197-8A7FE15C8E93}" dt="2023-05-07T17:20:26.537" v="4123" actId="20577"/>
        <pc:sldMkLst>
          <pc:docMk/>
          <pc:sldMk cId="3042712317" sldId="392"/>
        </pc:sldMkLst>
        <pc:spChg chg="del mod">
          <ac:chgData name="Sâm Ngô Ngọc" userId="ae4caf3270ddc5e4" providerId="LiveId" clId="{28E1D4DC-BB3D-453C-8197-8A7FE15C8E93}" dt="2023-05-07T17:17:16.794" v="3968"/>
          <ac:spMkLst>
            <pc:docMk/>
            <pc:sldMk cId="3042712317" sldId="392"/>
            <ac:spMk id="2" creationId="{6D12DEAD-CDB7-29DB-04BB-1CFC91723007}"/>
          </ac:spMkLst>
        </pc:spChg>
        <pc:spChg chg="del">
          <ac:chgData name="Sâm Ngô Ngọc" userId="ae4caf3270ddc5e4" providerId="LiveId" clId="{28E1D4DC-BB3D-453C-8197-8A7FE15C8E93}" dt="2023-05-07T17:17:16.768" v="3966" actId="478"/>
          <ac:spMkLst>
            <pc:docMk/>
            <pc:sldMk cId="3042712317" sldId="392"/>
            <ac:spMk id="3" creationId="{319F8DE5-F96D-7767-C37E-EC00A10502A5}"/>
          </ac:spMkLst>
        </pc:spChg>
        <pc:spChg chg="mod">
          <ac:chgData name="Sâm Ngô Ngọc" userId="ae4caf3270ddc5e4" providerId="LiveId" clId="{28E1D4DC-BB3D-453C-8197-8A7FE15C8E93}" dt="2023-05-07T17:20:26.537" v="4123" actId="20577"/>
          <ac:spMkLst>
            <pc:docMk/>
            <pc:sldMk cId="3042712317" sldId="392"/>
            <ac:spMk id="8" creationId="{6EDB2333-1C62-0730-5216-0A8B9DFAB0E9}"/>
          </ac:spMkLst>
        </pc:spChg>
      </pc:sldChg>
      <pc:sldChg chg="modSp add mod ord">
        <pc:chgData name="Sâm Ngô Ngọc" userId="ae4caf3270ddc5e4" providerId="LiveId" clId="{28E1D4DC-BB3D-453C-8197-8A7FE15C8E93}" dt="2023-05-07T17:57:23.083" v="4356" actId="1076"/>
        <pc:sldMkLst>
          <pc:docMk/>
          <pc:sldMk cId="3038705262" sldId="393"/>
        </pc:sldMkLst>
        <pc:spChg chg="mod">
          <ac:chgData name="Sâm Ngô Ngọc" userId="ae4caf3270ddc5e4" providerId="LiveId" clId="{28E1D4DC-BB3D-453C-8197-8A7FE15C8E93}" dt="2023-05-07T17:57:23.083" v="4356" actId="1076"/>
          <ac:spMkLst>
            <pc:docMk/>
            <pc:sldMk cId="3038705262" sldId="393"/>
            <ac:spMk id="8" creationId="{884563B1-13AE-4416-99F3-7E6EA49AC57C}"/>
          </ac:spMkLst>
        </pc:spChg>
      </pc:sldChg>
      <pc:sldChg chg="addSp delSp modSp add mod ord">
        <pc:chgData name="Sâm Ngô Ngọc" userId="ae4caf3270ddc5e4" providerId="LiveId" clId="{28E1D4DC-BB3D-453C-8197-8A7FE15C8E93}" dt="2023-05-08T04:03:27.996" v="7635" actId="465"/>
        <pc:sldMkLst>
          <pc:docMk/>
          <pc:sldMk cId="3910014284" sldId="394"/>
        </pc:sldMkLst>
        <pc:spChg chg="mod">
          <ac:chgData name="Sâm Ngô Ngọc" userId="ae4caf3270ddc5e4" providerId="LiveId" clId="{28E1D4DC-BB3D-453C-8197-8A7FE15C8E93}" dt="2023-05-07T18:07:12.349" v="4494"/>
          <ac:spMkLst>
            <pc:docMk/>
            <pc:sldMk cId="3910014284" sldId="394"/>
            <ac:spMk id="4" creationId="{A335A660-6949-1905-1252-0615F16F2BFC}"/>
          </ac:spMkLst>
        </pc:spChg>
        <pc:spChg chg="mod">
          <ac:chgData name="Sâm Ngô Ngọc" userId="ae4caf3270ddc5e4" providerId="LiveId" clId="{28E1D4DC-BB3D-453C-8197-8A7FE15C8E93}" dt="2023-05-08T04:02:59.946" v="7632" actId="20577"/>
          <ac:spMkLst>
            <pc:docMk/>
            <pc:sldMk cId="3910014284" sldId="394"/>
            <ac:spMk id="7" creationId="{55EBBD54-8EA9-011C-CD2D-55B4C58D76F1}"/>
          </ac:spMkLst>
        </pc:spChg>
        <pc:spChg chg="mod">
          <ac:chgData name="Sâm Ngô Ngọc" userId="ae4caf3270ddc5e4" providerId="LiveId" clId="{28E1D4DC-BB3D-453C-8197-8A7FE15C8E93}" dt="2023-05-07T18:07:49.772" v="4538" actId="20577"/>
          <ac:spMkLst>
            <pc:docMk/>
            <pc:sldMk cId="3910014284" sldId="394"/>
            <ac:spMk id="12" creationId="{07924308-ACF5-C35A-2FED-9460DE515394}"/>
          </ac:spMkLst>
        </pc:spChg>
        <pc:spChg chg="mod">
          <ac:chgData name="Sâm Ngô Ngọc" userId="ae4caf3270ddc5e4" providerId="LiveId" clId="{28E1D4DC-BB3D-453C-8197-8A7FE15C8E93}" dt="2023-05-08T04:02:21.326" v="7534"/>
          <ac:spMkLst>
            <pc:docMk/>
            <pc:sldMk cId="3910014284" sldId="394"/>
            <ac:spMk id="14" creationId="{74AF3FFC-BA38-2CD8-F900-3C9CE09A9E85}"/>
          </ac:spMkLst>
        </pc:spChg>
        <pc:spChg chg="mod">
          <ac:chgData name="Sâm Ngô Ngọc" userId="ae4caf3270ddc5e4" providerId="LiveId" clId="{28E1D4DC-BB3D-453C-8197-8A7FE15C8E93}" dt="2023-05-07T18:07:52.558" v="4539"/>
          <ac:spMkLst>
            <pc:docMk/>
            <pc:sldMk cId="3910014284" sldId="394"/>
            <ac:spMk id="14" creationId="{C802D363-E846-6346-8A45-F87E406C8306}"/>
          </ac:spMkLst>
        </pc:spChg>
        <pc:spChg chg="mod">
          <ac:chgData name="Sâm Ngô Ngọc" userId="ae4caf3270ddc5e4" providerId="LiveId" clId="{28E1D4DC-BB3D-453C-8197-8A7FE15C8E93}" dt="2023-05-08T04:02:31.106" v="7537" actId="20577"/>
          <ac:spMkLst>
            <pc:docMk/>
            <pc:sldMk cId="3910014284" sldId="394"/>
            <ac:spMk id="15" creationId="{5F9D4531-B414-1560-5CDF-29351CF97C93}"/>
          </ac:spMkLst>
        </pc:spChg>
        <pc:spChg chg="mod">
          <ac:chgData name="Sâm Ngô Ngọc" userId="ae4caf3270ddc5e4" providerId="LiveId" clId="{28E1D4DC-BB3D-453C-8197-8A7FE15C8E93}" dt="2023-05-07T18:08:26.335" v="4601" actId="1076"/>
          <ac:spMkLst>
            <pc:docMk/>
            <pc:sldMk cId="3910014284" sldId="394"/>
            <ac:spMk id="15" creationId="{8A88597F-6D20-7D59-3496-75F2A6C6F0B6}"/>
          </ac:spMkLst>
        </pc:spChg>
        <pc:spChg chg="mod">
          <ac:chgData name="Sâm Ngô Ngọc" userId="ae4caf3270ddc5e4" providerId="LiveId" clId="{28E1D4DC-BB3D-453C-8197-8A7FE15C8E93}" dt="2023-05-07T18:08:22.385" v="4599" actId="20577"/>
          <ac:spMkLst>
            <pc:docMk/>
            <pc:sldMk cId="3910014284" sldId="394"/>
            <ac:spMk id="16" creationId="{323C2670-A8D8-C9E7-7DC1-7E5056831719}"/>
          </ac:spMkLst>
        </pc:spChg>
        <pc:spChg chg="mod">
          <ac:chgData name="Sâm Ngô Ngọc" userId="ae4caf3270ddc5e4" providerId="LiveId" clId="{28E1D4DC-BB3D-453C-8197-8A7FE15C8E93}" dt="2023-05-08T04:02:55.484" v="7631" actId="20577"/>
          <ac:spMkLst>
            <pc:docMk/>
            <pc:sldMk cId="3910014284" sldId="394"/>
            <ac:spMk id="16" creationId="{6F329C57-A798-0740-3D52-123C798D236B}"/>
          </ac:spMkLst>
        </pc:spChg>
        <pc:spChg chg="mod">
          <ac:chgData name="Sâm Ngô Ngọc" userId="ae4caf3270ddc5e4" providerId="LiveId" clId="{28E1D4DC-BB3D-453C-8197-8A7FE15C8E93}" dt="2023-05-07T18:07:18.929" v="4497" actId="1076"/>
          <ac:spMkLst>
            <pc:docMk/>
            <pc:sldMk cId="3910014284" sldId="394"/>
            <ac:spMk id="17" creationId="{E02CFFCD-0AE3-4685-A8A4-8F9DCC78C3FC}"/>
          </ac:spMkLst>
        </pc:spChg>
        <pc:spChg chg="mod">
          <ac:chgData name="Sâm Ngô Ngọc" userId="ae4caf3270ddc5e4" providerId="LiveId" clId="{28E1D4DC-BB3D-453C-8197-8A7FE15C8E93}" dt="2023-05-07T18:08:43.403" v="4611" actId="20577"/>
          <ac:spMkLst>
            <pc:docMk/>
            <pc:sldMk cId="3910014284" sldId="394"/>
            <ac:spMk id="36" creationId="{1D154696-20A3-4769-BCDF-44E06BD191E4}"/>
          </ac:spMkLst>
        </pc:spChg>
        <pc:grpChg chg="add mod">
          <ac:chgData name="Sâm Ngô Ngọc" userId="ae4caf3270ddc5e4" providerId="LiveId" clId="{28E1D4DC-BB3D-453C-8197-8A7FE15C8E93}" dt="2023-05-08T04:03:27.996" v="7635" actId="465"/>
          <ac:grpSpMkLst>
            <pc:docMk/>
            <pc:sldMk cId="3910014284" sldId="394"/>
            <ac:grpSpMk id="2" creationId="{E6702582-9433-716D-2431-0C24C3736786}"/>
          </ac:grpSpMkLst>
        </pc:grpChg>
        <pc:grpChg chg="mod">
          <ac:chgData name="Sâm Ngô Ngọc" userId="ae4caf3270ddc5e4" providerId="LiveId" clId="{28E1D4DC-BB3D-453C-8197-8A7FE15C8E93}" dt="2023-05-08T04:03:27.996" v="7635" actId="465"/>
          <ac:grpSpMkLst>
            <pc:docMk/>
            <pc:sldMk cId="3910014284" sldId="394"/>
            <ac:grpSpMk id="5" creationId="{8DFD1B87-4588-F0AA-241C-DD03D148E42A}"/>
          </ac:grpSpMkLst>
        </pc:grpChg>
        <pc:grpChg chg="mod">
          <ac:chgData name="Sâm Ngô Ngọc" userId="ae4caf3270ddc5e4" providerId="LiveId" clId="{28E1D4DC-BB3D-453C-8197-8A7FE15C8E93}" dt="2023-05-07T18:07:24.786" v="4498" actId="1076"/>
          <ac:grpSpMkLst>
            <pc:docMk/>
            <pc:sldMk cId="3910014284" sldId="394"/>
            <ac:grpSpMk id="6" creationId="{0AC8AE8F-5933-6CE3-BF9D-CCC30079505A}"/>
          </ac:grpSpMkLst>
        </pc:grpChg>
        <pc:grpChg chg="add mod">
          <ac:chgData name="Sâm Ngô Ngọc" userId="ae4caf3270ddc5e4" providerId="LiveId" clId="{28E1D4DC-BB3D-453C-8197-8A7FE15C8E93}" dt="2023-05-08T04:02:24.332" v="7535" actId="1076"/>
          <ac:grpSpMkLst>
            <pc:docMk/>
            <pc:sldMk cId="3910014284" sldId="394"/>
            <ac:grpSpMk id="13" creationId="{4600B1C9-6AD5-3B21-4B8C-A87BBFFEEFC8}"/>
          </ac:grpSpMkLst>
        </pc:grpChg>
        <pc:grpChg chg="add del mod">
          <ac:chgData name="Sâm Ngô Ngọc" userId="ae4caf3270ddc5e4" providerId="LiveId" clId="{28E1D4DC-BB3D-453C-8197-8A7FE15C8E93}" dt="2023-05-07T18:08:31.105" v="4603" actId="478"/>
          <ac:grpSpMkLst>
            <pc:docMk/>
            <pc:sldMk cId="3910014284" sldId="394"/>
            <ac:grpSpMk id="13" creationId="{76DBA6FA-C5DF-A335-3D4B-4B141C8BBBE1}"/>
          </ac:grpSpMkLst>
        </pc:grpChg>
      </pc:sldChg>
      <pc:sldChg chg="addSp delSp modSp add mod ord">
        <pc:chgData name="Sâm Ngô Ngọc" userId="ae4caf3270ddc5e4" providerId="LiveId" clId="{28E1D4DC-BB3D-453C-8197-8A7FE15C8E93}" dt="2023-05-07T18:24:56.205" v="4834" actId="20577"/>
        <pc:sldMkLst>
          <pc:docMk/>
          <pc:sldMk cId="1904492225" sldId="395"/>
        </pc:sldMkLst>
        <pc:spChg chg="mod">
          <ac:chgData name="Sâm Ngô Ngọc" userId="ae4caf3270ddc5e4" providerId="LiveId" clId="{28E1D4DC-BB3D-453C-8197-8A7FE15C8E93}" dt="2023-05-07T18:24:56.205" v="4834" actId="20577"/>
          <ac:spMkLst>
            <pc:docMk/>
            <pc:sldMk cId="1904492225" sldId="395"/>
            <ac:spMk id="2" creationId="{6C4FB8E4-BA90-E443-1F97-F488651B5052}"/>
          </ac:spMkLst>
        </pc:spChg>
        <pc:spChg chg="add del mod">
          <ac:chgData name="Sâm Ngô Ngọc" userId="ae4caf3270ddc5e4" providerId="LiveId" clId="{28E1D4DC-BB3D-453C-8197-8A7FE15C8E93}" dt="2023-05-07T18:23:03.290" v="4747" actId="478"/>
          <ac:spMkLst>
            <pc:docMk/>
            <pc:sldMk cId="1904492225" sldId="395"/>
            <ac:spMk id="3" creationId="{6A35BC73-0864-B037-2B46-182CCA093DE0}"/>
          </ac:spMkLst>
        </pc:spChg>
        <pc:spChg chg="mod">
          <ac:chgData name="Sâm Ngô Ngọc" userId="ae4caf3270ddc5e4" providerId="LiveId" clId="{28E1D4DC-BB3D-453C-8197-8A7FE15C8E93}" dt="2023-05-07T18:09:38.165" v="4654" actId="20577"/>
          <ac:spMkLst>
            <pc:docMk/>
            <pc:sldMk cId="1904492225" sldId="395"/>
            <ac:spMk id="10" creationId="{23D1F212-2C64-40F3-914B-8EFD4765C29F}"/>
          </ac:spMkLst>
        </pc:spChg>
      </pc:sldChg>
      <pc:sldChg chg="addSp delSp modSp add mod">
        <pc:chgData name="Sâm Ngô Ngọc" userId="ae4caf3270ddc5e4" providerId="LiveId" clId="{28E1D4DC-BB3D-453C-8197-8A7FE15C8E93}" dt="2023-05-07T18:29:54.559" v="5036" actId="1076"/>
        <pc:sldMkLst>
          <pc:docMk/>
          <pc:sldMk cId="202467308" sldId="396"/>
        </pc:sldMkLst>
        <pc:spChg chg="del">
          <ac:chgData name="Sâm Ngô Ngọc" userId="ae4caf3270ddc5e4" providerId="LiveId" clId="{28E1D4DC-BB3D-453C-8197-8A7FE15C8E93}" dt="2023-05-07T18:27:03.472" v="4838" actId="478"/>
          <ac:spMkLst>
            <pc:docMk/>
            <pc:sldMk cId="202467308" sldId="396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7T18:29:54.559" v="5036" actId="1076"/>
          <ac:spMkLst>
            <pc:docMk/>
            <pc:sldMk cId="202467308" sldId="396"/>
            <ac:spMk id="3" creationId="{DAD48F89-C3C3-7038-738A-394E6D4A8BC4}"/>
          </ac:spMkLst>
        </pc:spChg>
        <pc:spChg chg="add mod">
          <ac:chgData name="Sâm Ngô Ngọc" userId="ae4caf3270ddc5e4" providerId="LiveId" clId="{28E1D4DC-BB3D-453C-8197-8A7FE15C8E93}" dt="2023-05-07T18:29:38.161" v="5028" actId="1076"/>
          <ac:spMkLst>
            <pc:docMk/>
            <pc:sldMk cId="202467308" sldId="396"/>
            <ac:spMk id="4" creationId="{5F69ED97-67B8-D4F7-6E83-210C010ECEAE}"/>
          </ac:spMkLst>
        </pc:spChg>
        <pc:spChg chg="add mod">
          <ac:chgData name="Sâm Ngô Ngọc" userId="ae4caf3270ddc5e4" providerId="LiveId" clId="{28E1D4DC-BB3D-453C-8197-8A7FE15C8E93}" dt="2023-05-07T18:29:46.132" v="5035" actId="20577"/>
          <ac:spMkLst>
            <pc:docMk/>
            <pc:sldMk cId="202467308" sldId="396"/>
            <ac:spMk id="5" creationId="{BE14E8B1-BA6A-6679-821D-8EEED4E90406}"/>
          </ac:spMkLst>
        </pc:spChg>
        <pc:picChg chg="add mod">
          <ac:chgData name="Sâm Ngô Ngọc" userId="ae4caf3270ddc5e4" providerId="LiveId" clId="{28E1D4DC-BB3D-453C-8197-8A7FE15C8E93}" dt="2023-05-07T18:29:27.493" v="5025" actId="14100"/>
          <ac:picMkLst>
            <pc:docMk/>
            <pc:sldMk cId="202467308" sldId="396"/>
            <ac:picMk id="1026" creationId="{DF3FA2ED-7702-C605-3DBE-2B84FE4EDF50}"/>
          </ac:picMkLst>
        </pc:picChg>
      </pc:sldChg>
      <pc:sldChg chg="modSp add mod ord">
        <pc:chgData name="Sâm Ngô Ngọc" userId="ae4caf3270ddc5e4" providerId="LiveId" clId="{28E1D4DC-BB3D-453C-8197-8A7FE15C8E93}" dt="2023-05-07T18:31:28.916" v="5295" actId="20577"/>
        <pc:sldMkLst>
          <pc:docMk/>
          <pc:sldMk cId="3501580004" sldId="397"/>
        </pc:sldMkLst>
        <pc:spChg chg="mod">
          <ac:chgData name="Sâm Ngô Ngọc" userId="ae4caf3270ddc5e4" providerId="LiveId" clId="{28E1D4DC-BB3D-453C-8197-8A7FE15C8E93}" dt="2023-05-07T18:31:28.916" v="5295" actId="20577"/>
          <ac:spMkLst>
            <pc:docMk/>
            <pc:sldMk cId="3501580004" sldId="397"/>
            <ac:spMk id="2" creationId="{6C4FB8E4-BA90-E443-1F97-F488651B5052}"/>
          </ac:spMkLst>
        </pc:spChg>
      </pc:sldChg>
      <pc:sldChg chg="addSp modSp add mod">
        <pc:chgData name="Sâm Ngô Ngọc" userId="ae4caf3270ddc5e4" providerId="LiveId" clId="{28E1D4DC-BB3D-453C-8197-8A7FE15C8E93}" dt="2023-05-07T18:36:42.267" v="5742" actId="1076"/>
        <pc:sldMkLst>
          <pc:docMk/>
          <pc:sldMk cId="3243435095" sldId="398"/>
        </pc:sldMkLst>
        <pc:spChg chg="mod">
          <ac:chgData name="Sâm Ngô Ngọc" userId="ae4caf3270ddc5e4" providerId="LiveId" clId="{28E1D4DC-BB3D-453C-8197-8A7FE15C8E93}" dt="2023-05-07T18:35:53.386" v="5736" actId="122"/>
          <ac:spMkLst>
            <pc:docMk/>
            <pc:sldMk cId="3243435095" sldId="398"/>
            <ac:spMk id="2" creationId="{6C4FB8E4-BA90-E443-1F97-F488651B5052}"/>
          </ac:spMkLst>
        </pc:spChg>
        <pc:picChg chg="add mod">
          <ac:chgData name="Sâm Ngô Ngọc" userId="ae4caf3270ddc5e4" providerId="LiveId" clId="{28E1D4DC-BB3D-453C-8197-8A7FE15C8E93}" dt="2023-05-07T18:36:19.810" v="5738" actId="1076"/>
          <ac:picMkLst>
            <pc:docMk/>
            <pc:sldMk cId="3243435095" sldId="398"/>
            <ac:picMk id="3" creationId="{E6967D5B-2389-317C-2968-0C31C37E7420}"/>
          </ac:picMkLst>
        </pc:picChg>
        <pc:picChg chg="add mod">
          <ac:chgData name="Sâm Ngô Ngọc" userId="ae4caf3270ddc5e4" providerId="LiveId" clId="{28E1D4DC-BB3D-453C-8197-8A7FE15C8E93}" dt="2023-05-07T18:36:42.267" v="5742" actId="1076"/>
          <ac:picMkLst>
            <pc:docMk/>
            <pc:sldMk cId="3243435095" sldId="398"/>
            <ac:picMk id="5" creationId="{B96BA84E-60B7-BA4E-5318-CFB1D6F54377}"/>
          </ac:picMkLst>
        </pc:picChg>
      </pc:sldChg>
      <pc:sldChg chg="delSp modSp add mod setBg">
        <pc:chgData name="Sâm Ngô Ngọc" userId="ae4caf3270ddc5e4" providerId="LiveId" clId="{28E1D4DC-BB3D-453C-8197-8A7FE15C8E93}" dt="2023-05-07T18:44:28.641" v="6778" actId="20577"/>
        <pc:sldMkLst>
          <pc:docMk/>
          <pc:sldMk cId="2076656733" sldId="399"/>
        </pc:sldMkLst>
        <pc:spChg chg="mod">
          <ac:chgData name="Sâm Ngô Ngọc" userId="ae4caf3270ddc5e4" providerId="LiveId" clId="{28E1D4DC-BB3D-453C-8197-8A7FE15C8E93}" dt="2023-05-07T18:44:28.641" v="6778" actId="20577"/>
          <ac:spMkLst>
            <pc:docMk/>
            <pc:sldMk cId="2076656733" sldId="399"/>
            <ac:spMk id="2" creationId="{6C4FB8E4-BA90-E443-1F97-F488651B5052}"/>
          </ac:spMkLst>
        </pc:spChg>
        <pc:picChg chg="del">
          <ac:chgData name="Sâm Ngô Ngọc" userId="ae4caf3270ddc5e4" providerId="LiveId" clId="{28E1D4DC-BB3D-453C-8197-8A7FE15C8E93}" dt="2023-05-07T18:37:16.681" v="5745" actId="478"/>
          <ac:picMkLst>
            <pc:docMk/>
            <pc:sldMk cId="2076656733" sldId="399"/>
            <ac:picMk id="3" creationId="{E6967D5B-2389-317C-2968-0C31C37E7420}"/>
          </ac:picMkLst>
        </pc:picChg>
        <pc:picChg chg="del">
          <ac:chgData name="Sâm Ngô Ngọc" userId="ae4caf3270ddc5e4" providerId="LiveId" clId="{28E1D4DC-BB3D-453C-8197-8A7FE15C8E93}" dt="2023-05-07T18:37:15.961" v="5744" actId="478"/>
          <ac:picMkLst>
            <pc:docMk/>
            <pc:sldMk cId="2076656733" sldId="399"/>
            <ac:picMk id="5" creationId="{B96BA84E-60B7-BA4E-5318-CFB1D6F54377}"/>
          </ac:picMkLst>
        </pc:picChg>
      </pc:sldChg>
      <pc:sldChg chg="addSp delSp modSp add mod setBg delAnim modAnim">
        <pc:chgData name="Sâm Ngô Ngọc" userId="ae4caf3270ddc5e4" providerId="LiveId" clId="{28E1D4DC-BB3D-453C-8197-8A7FE15C8E93}" dt="2023-05-07T18:47:43.536" v="6827" actId="478"/>
        <pc:sldMkLst>
          <pc:docMk/>
          <pc:sldMk cId="2647462332" sldId="400"/>
        </pc:sldMkLst>
        <pc:spChg chg="mod">
          <ac:chgData name="Sâm Ngô Ngọc" userId="ae4caf3270ddc5e4" providerId="LiveId" clId="{28E1D4DC-BB3D-453C-8197-8A7FE15C8E93}" dt="2023-05-07T18:47:24.247" v="6817" actId="6549"/>
          <ac:spMkLst>
            <pc:docMk/>
            <pc:sldMk cId="2647462332" sldId="400"/>
            <ac:spMk id="2" creationId="{6C4FB8E4-BA90-E443-1F97-F488651B5052}"/>
          </ac:spMkLst>
        </pc:spChg>
        <pc:picChg chg="add del mod modCrop">
          <ac:chgData name="Sâm Ngô Ngọc" userId="ae4caf3270ddc5e4" providerId="LiveId" clId="{28E1D4DC-BB3D-453C-8197-8A7FE15C8E93}" dt="2023-05-07T18:47:41.281" v="6826" actId="478"/>
          <ac:picMkLst>
            <pc:docMk/>
            <pc:sldMk cId="2647462332" sldId="400"/>
            <ac:picMk id="4" creationId="{675E1098-52CB-10A3-D2F3-B9814E8842B8}"/>
          </ac:picMkLst>
        </pc:picChg>
        <pc:cxnChg chg="add del mod">
          <ac:chgData name="Sâm Ngô Ngọc" userId="ae4caf3270ddc5e4" providerId="LiveId" clId="{28E1D4DC-BB3D-453C-8197-8A7FE15C8E93}" dt="2023-05-07T18:47:43.536" v="6827" actId="478"/>
          <ac:cxnSpMkLst>
            <pc:docMk/>
            <pc:sldMk cId="2647462332" sldId="400"/>
            <ac:cxnSpMk id="8" creationId="{DC6F529D-29D0-30FE-2325-0A261E61C805}"/>
          </ac:cxnSpMkLst>
        </pc:cxnChg>
      </pc:sldChg>
      <pc:sldChg chg="addSp delSp modSp add mod setBg modAnim">
        <pc:chgData name="Sâm Ngô Ngọc" userId="ae4caf3270ddc5e4" providerId="LiveId" clId="{28E1D4DC-BB3D-453C-8197-8A7FE15C8E93}" dt="2023-05-07T18:55:54.790" v="6991"/>
        <pc:sldMkLst>
          <pc:docMk/>
          <pc:sldMk cId="258449684" sldId="401"/>
        </pc:sldMkLst>
        <pc:spChg chg="del">
          <ac:chgData name="Sâm Ngô Ngọc" userId="ae4caf3270ddc5e4" providerId="LiveId" clId="{28E1D4DC-BB3D-453C-8197-8A7FE15C8E93}" dt="2023-05-07T18:47:50.169" v="6828" actId="478"/>
          <ac:spMkLst>
            <pc:docMk/>
            <pc:sldMk cId="258449684" sldId="401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7T18:55:54.790" v="6991"/>
          <ac:spMkLst>
            <pc:docMk/>
            <pc:sldMk cId="258449684" sldId="401"/>
            <ac:spMk id="13" creationId="{C3F72548-8F24-648A-E010-C0F08699D59F}"/>
          </ac:spMkLst>
        </pc:spChg>
        <pc:spChg chg="add mod">
          <ac:chgData name="Sâm Ngô Ngọc" userId="ae4caf3270ddc5e4" providerId="LiveId" clId="{28E1D4DC-BB3D-453C-8197-8A7FE15C8E93}" dt="2023-05-07T18:50:05.609" v="6910" actId="20577"/>
          <ac:spMkLst>
            <pc:docMk/>
            <pc:sldMk cId="258449684" sldId="401"/>
            <ac:spMk id="14" creationId="{D0365390-5ED8-E6E4-2360-E707DEA37F86}"/>
          </ac:spMkLst>
        </pc:spChg>
        <pc:picChg chg="mod">
          <ac:chgData name="Sâm Ngô Ngọc" userId="ae4caf3270ddc5e4" providerId="LiveId" clId="{28E1D4DC-BB3D-453C-8197-8A7FE15C8E93}" dt="2023-05-07T18:48:17.555" v="6837" actId="1076"/>
          <ac:picMkLst>
            <pc:docMk/>
            <pc:sldMk cId="258449684" sldId="401"/>
            <ac:picMk id="4" creationId="{675E1098-52CB-10A3-D2F3-B9814E8842B8}"/>
          </ac:picMkLst>
        </pc:picChg>
        <pc:cxnChg chg="mod">
          <ac:chgData name="Sâm Ngô Ngọc" userId="ae4caf3270ddc5e4" providerId="LiveId" clId="{28E1D4DC-BB3D-453C-8197-8A7FE15C8E93}" dt="2023-05-07T18:54:07.629" v="6949" actId="1076"/>
          <ac:cxnSpMkLst>
            <pc:docMk/>
            <pc:sldMk cId="258449684" sldId="401"/>
            <ac:cxnSpMk id="8" creationId="{DC6F529D-29D0-30FE-2325-0A261E61C805}"/>
          </ac:cxnSpMkLst>
        </pc:cxnChg>
        <pc:cxnChg chg="add mod">
          <ac:chgData name="Sâm Ngô Ngọc" userId="ae4caf3270ddc5e4" providerId="LiveId" clId="{28E1D4DC-BB3D-453C-8197-8A7FE15C8E93}" dt="2023-05-07T18:50:54.454" v="6923" actId="14100"/>
          <ac:cxnSpMkLst>
            <pc:docMk/>
            <pc:sldMk cId="258449684" sldId="401"/>
            <ac:cxnSpMk id="15" creationId="{39EB89D7-183B-0315-CA26-D5ACE0014F3F}"/>
          </ac:cxnSpMkLst>
        </pc:cxnChg>
      </pc:sldChg>
      <pc:sldChg chg="addSp delSp modSp add mod ord">
        <pc:chgData name="Sâm Ngô Ngọc" userId="ae4caf3270ddc5e4" providerId="LiveId" clId="{28E1D4DC-BB3D-453C-8197-8A7FE15C8E93}" dt="2023-05-07T19:00:17.607" v="7308" actId="20577"/>
        <pc:sldMkLst>
          <pc:docMk/>
          <pc:sldMk cId="1244251277" sldId="402"/>
        </pc:sldMkLst>
        <pc:spChg chg="mod">
          <ac:chgData name="Sâm Ngô Ngọc" userId="ae4caf3270ddc5e4" providerId="LiveId" clId="{28E1D4DC-BB3D-453C-8197-8A7FE15C8E93}" dt="2023-05-07T19:00:17.607" v="7308" actId="20577"/>
          <ac:spMkLst>
            <pc:docMk/>
            <pc:sldMk cId="1244251277" sldId="402"/>
            <ac:spMk id="2" creationId="{6C4FB8E4-BA90-E443-1F97-F488651B5052}"/>
          </ac:spMkLst>
        </pc:spChg>
        <pc:spChg chg="add del">
          <ac:chgData name="Sâm Ngô Ngọc" userId="ae4caf3270ddc5e4" providerId="LiveId" clId="{28E1D4DC-BB3D-453C-8197-8A7FE15C8E93}" dt="2023-05-07T18:56:00.384" v="6993" actId="22"/>
          <ac:spMkLst>
            <pc:docMk/>
            <pc:sldMk cId="1244251277" sldId="402"/>
            <ac:spMk id="4" creationId="{F1BB6E8D-9AE4-BF5F-954E-5345B3B1E082}"/>
          </ac:spMkLst>
        </pc:spChg>
      </pc:sldChg>
      <pc:sldChg chg="modSp add mod ord">
        <pc:chgData name="Sâm Ngô Ngọc" userId="ae4caf3270ddc5e4" providerId="LiveId" clId="{28E1D4DC-BB3D-453C-8197-8A7FE15C8E93}" dt="2023-05-07T19:03:08.541" v="7396" actId="20577"/>
        <pc:sldMkLst>
          <pc:docMk/>
          <pc:sldMk cId="1066038546" sldId="403"/>
        </pc:sldMkLst>
        <pc:spChg chg="mod">
          <ac:chgData name="Sâm Ngô Ngọc" userId="ae4caf3270ddc5e4" providerId="LiveId" clId="{28E1D4DC-BB3D-453C-8197-8A7FE15C8E93}" dt="2023-05-07T19:03:08.541" v="7396" actId="20577"/>
          <ac:spMkLst>
            <pc:docMk/>
            <pc:sldMk cId="1066038546" sldId="403"/>
            <ac:spMk id="2" creationId="{6C4FB8E4-BA90-E443-1F97-F488651B5052}"/>
          </ac:spMkLst>
        </pc:spChg>
      </pc:sldChg>
      <pc:sldChg chg="add del">
        <pc:chgData name="Sâm Ngô Ngọc" userId="ae4caf3270ddc5e4" providerId="LiveId" clId="{28E1D4DC-BB3D-453C-8197-8A7FE15C8E93}" dt="2023-05-08T03:17:45.345" v="7398" actId="47"/>
        <pc:sldMkLst>
          <pc:docMk/>
          <pc:sldMk cId="1992595397" sldId="404"/>
        </pc:sldMkLst>
      </pc:sldChg>
      <pc:sldChg chg="delSp modSp add mod ord modAnim">
        <pc:chgData name="Sâm Ngô Ngọc" userId="ae4caf3270ddc5e4" providerId="LiveId" clId="{28E1D4DC-BB3D-453C-8197-8A7FE15C8E93}" dt="2023-05-08T04:27:54.963" v="7831" actId="20577"/>
        <pc:sldMkLst>
          <pc:docMk/>
          <pc:sldMk cId="3339566718" sldId="404"/>
        </pc:sldMkLst>
        <pc:spChg chg="del">
          <ac:chgData name="Sâm Ngô Ngọc" userId="ae4caf3270ddc5e4" providerId="LiveId" clId="{28E1D4DC-BB3D-453C-8197-8A7FE15C8E93}" dt="2023-05-08T04:16:18.354" v="7688" actId="478"/>
          <ac:spMkLst>
            <pc:docMk/>
            <pc:sldMk cId="3339566718" sldId="404"/>
            <ac:spMk id="6" creationId="{B2AA74DD-4CCA-45C7-AA68-1858A98E0119}"/>
          </ac:spMkLst>
        </pc:spChg>
        <pc:spChg chg="del">
          <ac:chgData name="Sâm Ngô Ngọc" userId="ae4caf3270ddc5e4" providerId="LiveId" clId="{28E1D4DC-BB3D-453C-8197-8A7FE15C8E93}" dt="2023-05-08T04:16:22.376" v="7690" actId="478"/>
          <ac:spMkLst>
            <pc:docMk/>
            <pc:sldMk cId="3339566718" sldId="404"/>
            <ac:spMk id="7" creationId="{B2AA74DD-4CCA-45C7-AA68-1858A98E0119}"/>
          </ac:spMkLst>
        </pc:spChg>
        <pc:spChg chg="del">
          <ac:chgData name="Sâm Ngô Ngọc" userId="ae4caf3270ddc5e4" providerId="LiveId" clId="{28E1D4DC-BB3D-453C-8197-8A7FE15C8E93}" dt="2023-05-08T04:16:20.585" v="7689" actId="478"/>
          <ac:spMkLst>
            <pc:docMk/>
            <pc:sldMk cId="3339566718" sldId="404"/>
            <ac:spMk id="10" creationId="{23D1F212-2C64-40F3-914B-8EFD4765C29F}"/>
          </ac:spMkLst>
        </pc:spChg>
        <pc:spChg chg="mod">
          <ac:chgData name="Sâm Ngô Ngọc" userId="ae4caf3270ddc5e4" providerId="LiveId" clId="{28E1D4DC-BB3D-453C-8197-8A7FE15C8E93}" dt="2023-05-08T04:15:21.218" v="7666" actId="20577"/>
          <ac:spMkLst>
            <pc:docMk/>
            <pc:sldMk cId="3339566718" sldId="404"/>
            <ac:spMk id="13" creationId="{C3F72548-8F24-648A-E010-C0F08699D59F}"/>
          </ac:spMkLst>
        </pc:spChg>
        <pc:spChg chg="mod">
          <ac:chgData name="Sâm Ngô Ngọc" userId="ae4caf3270ddc5e4" providerId="LiveId" clId="{28E1D4DC-BB3D-453C-8197-8A7FE15C8E93}" dt="2023-05-08T04:27:54.963" v="7831" actId="20577"/>
          <ac:spMkLst>
            <pc:docMk/>
            <pc:sldMk cId="3339566718" sldId="404"/>
            <ac:spMk id="14" creationId="{D0365390-5ED8-E6E4-2360-E707DEA37F86}"/>
          </ac:spMkLst>
        </pc:spChg>
        <pc:picChg chg="mod modCrop">
          <ac:chgData name="Sâm Ngô Ngọc" userId="ae4caf3270ddc5e4" providerId="LiveId" clId="{28E1D4DC-BB3D-453C-8197-8A7FE15C8E93}" dt="2023-05-08T04:16:10.331" v="7687"/>
          <ac:picMkLst>
            <pc:docMk/>
            <pc:sldMk cId="3339566718" sldId="404"/>
            <ac:picMk id="4" creationId="{675E1098-52CB-10A3-D2F3-B9814E8842B8}"/>
          </ac:picMkLst>
        </pc:picChg>
        <pc:cxnChg chg="mod">
          <ac:chgData name="Sâm Ngô Ngọc" userId="ae4caf3270ddc5e4" providerId="LiveId" clId="{28E1D4DC-BB3D-453C-8197-8A7FE15C8E93}" dt="2023-05-08T04:14:41.345" v="7643" actId="14100"/>
          <ac:cxnSpMkLst>
            <pc:docMk/>
            <pc:sldMk cId="3339566718" sldId="404"/>
            <ac:cxnSpMk id="8" creationId="{DC6F529D-29D0-30FE-2325-0A261E61C805}"/>
          </ac:cxnSpMkLst>
        </pc:cxnChg>
        <pc:cxnChg chg="mod">
          <ac:chgData name="Sâm Ngô Ngọc" userId="ae4caf3270ddc5e4" providerId="LiveId" clId="{28E1D4DC-BB3D-453C-8197-8A7FE15C8E93}" dt="2023-05-08T04:14:38.594" v="7642" actId="1076"/>
          <ac:cxnSpMkLst>
            <pc:docMk/>
            <pc:sldMk cId="3339566718" sldId="404"/>
            <ac:cxnSpMk id="15" creationId="{39EB89D7-183B-0315-CA26-D5ACE0014F3F}"/>
          </ac:cxnSpMkLst>
        </pc:cxnChg>
      </pc:sldChg>
      <pc:sldChg chg="modSp add mod ord">
        <pc:chgData name="Sâm Ngô Ngọc" userId="ae4caf3270ddc5e4" providerId="LiveId" clId="{28E1D4DC-BB3D-453C-8197-8A7FE15C8E93}" dt="2023-05-08T04:28:03.491" v="7838" actId="20577"/>
        <pc:sldMkLst>
          <pc:docMk/>
          <pc:sldMk cId="3667316278" sldId="405"/>
        </pc:sldMkLst>
        <pc:spChg chg="mod">
          <ac:chgData name="Sâm Ngô Ngọc" userId="ae4caf3270ddc5e4" providerId="LiveId" clId="{28E1D4DC-BB3D-453C-8197-8A7FE15C8E93}" dt="2023-05-08T04:28:03.491" v="7838" actId="20577"/>
          <ac:spMkLst>
            <pc:docMk/>
            <pc:sldMk cId="3667316278" sldId="405"/>
            <ac:spMk id="2" creationId="{6C4FB8E4-BA90-E443-1F97-F488651B5052}"/>
          </ac:spMkLst>
        </pc:spChg>
      </pc:sldChg>
      <pc:sldChg chg="modSp add del mod">
        <pc:chgData name="Sâm Ngô Ngọc" userId="ae4caf3270ddc5e4" providerId="LiveId" clId="{28E1D4DC-BB3D-453C-8197-8A7FE15C8E93}" dt="2023-05-08T03:24:03.767" v="7532" actId="47"/>
        <pc:sldMkLst>
          <pc:docMk/>
          <pc:sldMk cId="3693387810" sldId="405"/>
        </pc:sldMkLst>
        <pc:spChg chg="mod">
          <ac:chgData name="Sâm Ngô Ngọc" userId="ae4caf3270ddc5e4" providerId="LiveId" clId="{28E1D4DC-BB3D-453C-8197-8A7FE15C8E93}" dt="2023-05-08T03:23:20.663" v="7468" actId="1076"/>
          <ac:spMkLst>
            <pc:docMk/>
            <pc:sldMk cId="3693387810" sldId="405"/>
            <ac:spMk id="3" creationId="{DAD48F89-C3C3-7038-738A-394E6D4A8BC4}"/>
          </ac:spMkLst>
        </pc:spChg>
        <pc:spChg chg="mod">
          <ac:chgData name="Sâm Ngô Ngọc" userId="ae4caf3270ddc5e4" providerId="LiveId" clId="{28E1D4DC-BB3D-453C-8197-8A7FE15C8E93}" dt="2023-05-08T03:23:34.137" v="7531" actId="20577"/>
          <ac:spMkLst>
            <pc:docMk/>
            <pc:sldMk cId="3693387810" sldId="405"/>
            <ac:spMk id="4" creationId="{5F69ED97-67B8-D4F7-6E83-210C010ECEAE}"/>
          </ac:spMkLst>
        </pc:spChg>
      </pc:sldChg>
      <pc:sldChg chg="modSp add mod">
        <pc:chgData name="Sâm Ngô Ngọc" userId="ae4caf3270ddc5e4" providerId="LiveId" clId="{28E1D4DC-BB3D-453C-8197-8A7FE15C8E93}" dt="2023-05-08T04:29:40.175" v="7892" actId="20577"/>
        <pc:sldMkLst>
          <pc:docMk/>
          <pc:sldMk cId="1109775483" sldId="406"/>
        </pc:sldMkLst>
        <pc:spChg chg="mod">
          <ac:chgData name="Sâm Ngô Ngọc" userId="ae4caf3270ddc5e4" providerId="LiveId" clId="{28E1D4DC-BB3D-453C-8197-8A7FE15C8E93}" dt="2023-05-08T04:29:40.175" v="7892" actId="20577"/>
          <ac:spMkLst>
            <pc:docMk/>
            <pc:sldMk cId="1109775483" sldId="406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28E1D4DC-BB3D-453C-8197-8A7FE15C8E93}" dt="2023-05-08T04:35:55.303" v="8253" actId="2710"/>
        <pc:sldMkLst>
          <pc:docMk/>
          <pc:sldMk cId="426971137" sldId="407"/>
        </pc:sldMkLst>
        <pc:spChg chg="mod">
          <ac:chgData name="Sâm Ngô Ngọc" userId="ae4caf3270ddc5e4" providerId="LiveId" clId="{28E1D4DC-BB3D-453C-8197-8A7FE15C8E93}" dt="2023-05-08T04:35:55.303" v="8253" actId="2710"/>
          <ac:spMkLst>
            <pc:docMk/>
            <pc:sldMk cId="426971137" sldId="407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8T04:30:46.156" v="7931" actId="14100"/>
          <ac:spMkLst>
            <pc:docMk/>
            <pc:sldMk cId="426971137" sldId="407"/>
            <ac:spMk id="6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0:07.234" v="7896" actId="20577"/>
          <ac:spMkLst>
            <pc:docMk/>
            <pc:sldMk cId="426971137" sldId="407"/>
            <ac:spMk id="7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0:42.320" v="7930" actId="14100"/>
          <ac:spMkLst>
            <pc:docMk/>
            <pc:sldMk cId="426971137" sldId="407"/>
            <ac:spMk id="10" creationId="{23D1F212-2C64-40F3-914B-8EFD4765C29F}"/>
          </ac:spMkLst>
        </pc:spChg>
      </pc:sldChg>
      <pc:sldChg chg="modSp add mod">
        <pc:chgData name="Sâm Ngô Ngọc" userId="ae4caf3270ddc5e4" providerId="LiveId" clId="{28E1D4DC-BB3D-453C-8197-8A7FE15C8E93}" dt="2023-05-08T04:39:17.042" v="8609" actId="2710"/>
        <pc:sldMkLst>
          <pc:docMk/>
          <pc:sldMk cId="544084473" sldId="408"/>
        </pc:sldMkLst>
        <pc:spChg chg="mod">
          <ac:chgData name="Sâm Ngô Ngọc" userId="ae4caf3270ddc5e4" providerId="LiveId" clId="{28E1D4DC-BB3D-453C-8197-8A7FE15C8E93}" dt="2023-05-08T04:39:17.042" v="8609" actId="2710"/>
          <ac:spMkLst>
            <pc:docMk/>
            <pc:sldMk cId="544084473" sldId="408"/>
            <ac:spMk id="2" creationId="{6C4FB8E4-BA90-E443-1F97-F488651B5052}"/>
          </ac:spMkLst>
        </pc:spChg>
      </pc:sldChg>
      <pc:sldChg chg="addSp modSp add mod ord">
        <pc:chgData name="Sâm Ngô Ngọc" userId="ae4caf3270ddc5e4" providerId="LiveId" clId="{28E1D4DC-BB3D-453C-8197-8A7FE15C8E93}" dt="2023-05-08T04:42:23.657" v="8923" actId="20577"/>
        <pc:sldMkLst>
          <pc:docMk/>
          <pc:sldMk cId="1373936596" sldId="409"/>
        </pc:sldMkLst>
        <pc:spChg chg="mod">
          <ac:chgData name="Sâm Ngô Ngọc" userId="ae4caf3270ddc5e4" providerId="LiveId" clId="{28E1D4DC-BB3D-453C-8197-8A7FE15C8E93}" dt="2023-05-08T04:42:12.511" v="8918" actId="20577"/>
          <ac:spMkLst>
            <pc:docMk/>
            <pc:sldMk cId="1373936596" sldId="409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8T04:41:56.885" v="8891" actId="1076"/>
          <ac:spMkLst>
            <pc:docMk/>
            <pc:sldMk cId="1373936596" sldId="409"/>
            <ac:spMk id="4" creationId="{7FA711D2-5DEF-FF21-3BCE-F4E6FC153790}"/>
          </ac:spMkLst>
        </pc:spChg>
        <pc:spChg chg="add mod">
          <ac:chgData name="Sâm Ngô Ngọc" userId="ae4caf3270ddc5e4" providerId="LiveId" clId="{28E1D4DC-BB3D-453C-8197-8A7FE15C8E93}" dt="2023-05-08T04:42:23.657" v="8923" actId="20577"/>
          <ac:spMkLst>
            <pc:docMk/>
            <pc:sldMk cId="1373936596" sldId="409"/>
            <ac:spMk id="5" creationId="{77299F76-6884-6C6C-1DF0-20F4B84164EC}"/>
          </ac:spMkLst>
        </pc:spChg>
        <pc:spChg chg="mod">
          <ac:chgData name="Sâm Ngô Ngọc" userId="ae4caf3270ddc5e4" providerId="LiveId" clId="{28E1D4DC-BB3D-453C-8197-8A7FE15C8E93}" dt="2023-05-08T04:39:41.842" v="8690" actId="14100"/>
          <ac:spMkLst>
            <pc:docMk/>
            <pc:sldMk cId="1373936596" sldId="409"/>
            <ac:spMk id="6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9:24.703" v="8613" actId="20577"/>
          <ac:spMkLst>
            <pc:docMk/>
            <pc:sldMk cId="1373936596" sldId="409"/>
            <ac:spMk id="7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9:39.381" v="8689" actId="14100"/>
          <ac:spMkLst>
            <pc:docMk/>
            <pc:sldMk cId="1373936596" sldId="409"/>
            <ac:spMk id="10" creationId="{23D1F212-2C64-40F3-914B-8EFD4765C29F}"/>
          </ac:spMkLst>
        </pc:spChg>
      </pc:sldChg>
      <pc:sldChg chg="addSp delSp modSp add mod">
        <pc:chgData name="Sâm Ngô Ngọc" userId="ae4caf3270ddc5e4" providerId="LiveId" clId="{28E1D4DC-BB3D-453C-8197-8A7FE15C8E93}" dt="2023-05-08T04:44:19.230" v="8944" actId="20577"/>
        <pc:sldMkLst>
          <pc:docMk/>
          <pc:sldMk cId="1799807343" sldId="410"/>
        </pc:sldMkLst>
        <pc:spChg chg="del">
          <ac:chgData name="Sâm Ngô Ngọc" userId="ae4caf3270ddc5e4" providerId="LiveId" clId="{28E1D4DC-BB3D-453C-8197-8A7FE15C8E93}" dt="2023-05-08T04:42:37.298" v="8925" actId="478"/>
          <ac:spMkLst>
            <pc:docMk/>
            <pc:sldMk cId="1799807343" sldId="410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8T04:42:39.367" v="8927" actId="478"/>
          <ac:spMkLst>
            <pc:docMk/>
            <pc:sldMk cId="1799807343" sldId="410"/>
            <ac:spMk id="4" creationId="{7FA711D2-5DEF-FF21-3BCE-F4E6FC153790}"/>
          </ac:spMkLst>
        </pc:spChg>
        <pc:spChg chg="del">
          <ac:chgData name="Sâm Ngô Ngọc" userId="ae4caf3270ddc5e4" providerId="LiveId" clId="{28E1D4DC-BB3D-453C-8197-8A7FE15C8E93}" dt="2023-05-08T04:42:38.284" v="8926" actId="478"/>
          <ac:spMkLst>
            <pc:docMk/>
            <pc:sldMk cId="1799807343" sldId="410"/>
            <ac:spMk id="5" creationId="{77299F76-6884-6C6C-1DF0-20F4B84164EC}"/>
          </ac:spMkLst>
        </pc:spChg>
        <pc:spChg chg="add mod">
          <ac:chgData name="Sâm Ngô Ngọc" userId="ae4caf3270ddc5e4" providerId="LiveId" clId="{28E1D4DC-BB3D-453C-8197-8A7FE15C8E93}" dt="2023-05-08T04:44:11.230" v="8941"/>
          <ac:spMkLst>
            <pc:docMk/>
            <pc:sldMk cId="1799807343" sldId="410"/>
            <ac:spMk id="8" creationId="{FFAC6C61-63A9-ECEF-5E84-0FEF9B1541AB}"/>
          </ac:spMkLst>
        </pc:spChg>
        <pc:spChg chg="add mod">
          <ac:chgData name="Sâm Ngô Ngọc" userId="ae4caf3270ddc5e4" providerId="LiveId" clId="{28E1D4DC-BB3D-453C-8197-8A7FE15C8E93}" dt="2023-05-08T04:44:19.230" v="8944" actId="20577"/>
          <ac:spMkLst>
            <pc:docMk/>
            <pc:sldMk cId="1799807343" sldId="410"/>
            <ac:spMk id="11" creationId="{642E0762-B34B-EB05-4218-A08B537103EF}"/>
          </ac:spMkLst>
        </pc:spChg>
        <pc:picChg chg="add mod">
          <ac:chgData name="Sâm Ngô Ngọc" userId="ae4caf3270ddc5e4" providerId="LiveId" clId="{28E1D4DC-BB3D-453C-8197-8A7FE15C8E93}" dt="2023-05-08T04:44:06.044" v="8939" actId="1076"/>
          <ac:picMkLst>
            <pc:docMk/>
            <pc:sldMk cId="1799807343" sldId="410"/>
            <ac:picMk id="1026" creationId="{BD639633-41CC-FB99-9D7F-8D9DC01E6628}"/>
          </ac:picMkLst>
        </pc:picChg>
      </pc:sldChg>
      <pc:sldChg chg="addSp delSp modSp add mod ord setBg">
        <pc:chgData name="Sâm Ngô Ngọc" userId="ae4caf3270ddc5e4" providerId="LiveId" clId="{28E1D4DC-BB3D-453C-8197-8A7FE15C8E93}" dt="2023-05-08T04:52:10.052" v="9505" actId="1076"/>
        <pc:sldMkLst>
          <pc:docMk/>
          <pc:sldMk cId="1286665519" sldId="411"/>
        </pc:sldMkLst>
        <pc:spChg chg="mod">
          <ac:chgData name="Sâm Ngô Ngọc" userId="ae4caf3270ddc5e4" providerId="LiveId" clId="{28E1D4DC-BB3D-453C-8197-8A7FE15C8E93}" dt="2023-05-08T04:48:36.012" v="9388" actId="20577"/>
          <ac:spMkLst>
            <pc:docMk/>
            <pc:sldMk cId="1286665519" sldId="411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8T04:45:03.493" v="9093" actId="478"/>
          <ac:spMkLst>
            <pc:docMk/>
            <pc:sldMk cId="1286665519" sldId="411"/>
            <ac:spMk id="4" creationId="{7FA711D2-5DEF-FF21-3BCE-F4E6FC153790}"/>
          </ac:spMkLst>
        </pc:spChg>
        <pc:spChg chg="del">
          <ac:chgData name="Sâm Ngô Ngọc" userId="ae4caf3270ddc5e4" providerId="LiveId" clId="{28E1D4DC-BB3D-453C-8197-8A7FE15C8E93}" dt="2023-05-08T04:45:04.656" v="9094" actId="478"/>
          <ac:spMkLst>
            <pc:docMk/>
            <pc:sldMk cId="1286665519" sldId="411"/>
            <ac:spMk id="5" creationId="{77299F76-6884-6C6C-1DF0-20F4B84164EC}"/>
          </ac:spMkLst>
        </pc:spChg>
        <pc:spChg chg="add mod">
          <ac:chgData name="Sâm Ngô Ngọc" userId="ae4caf3270ddc5e4" providerId="LiveId" clId="{28E1D4DC-BB3D-453C-8197-8A7FE15C8E93}" dt="2023-05-08T04:51:52.758" v="9494" actId="1076"/>
          <ac:spMkLst>
            <pc:docMk/>
            <pc:sldMk cId="1286665519" sldId="411"/>
            <ac:spMk id="14" creationId="{F6A4B026-568D-D282-AF3A-7A67605E0421}"/>
          </ac:spMkLst>
        </pc:spChg>
        <pc:spChg chg="add mod">
          <ac:chgData name="Sâm Ngô Ngọc" userId="ae4caf3270ddc5e4" providerId="LiveId" clId="{28E1D4DC-BB3D-453C-8197-8A7FE15C8E93}" dt="2023-05-08T04:52:10.052" v="9505" actId="1076"/>
          <ac:spMkLst>
            <pc:docMk/>
            <pc:sldMk cId="1286665519" sldId="411"/>
            <ac:spMk id="15" creationId="{85090128-F904-A0F3-9663-E1FC0406F8B3}"/>
          </ac:spMkLst>
        </pc:spChg>
        <pc:graphicFrameChg chg="add mod modGraphic">
          <ac:chgData name="Sâm Ngô Ngọc" userId="ae4caf3270ddc5e4" providerId="LiveId" clId="{28E1D4DC-BB3D-453C-8197-8A7FE15C8E93}" dt="2023-05-08T04:51:27.664" v="9449"/>
          <ac:graphicFrameMkLst>
            <pc:docMk/>
            <pc:sldMk cId="1286665519" sldId="411"/>
            <ac:graphicFrameMk id="3" creationId="{33062C49-1DBE-BA52-B1E2-3823BD7EEC97}"/>
          </ac:graphicFrameMkLst>
        </pc:graphicFrameChg>
        <pc:graphicFrameChg chg="add del mod">
          <ac:chgData name="Sâm Ngô Ngọc" userId="ae4caf3270ddc5e4" providerId="LiveId" clId="{28E1D4DC-BB3D-453C-8197-8A7FE15C8E93}" dt="2023-05-08T04:46:00.312" v="9107" actId="478"/>
          <ac:graphicFrameMkLst>
            <pc:docMk/>
            <pc:sldMk cId="1286665519" sldId="411"/>
            <ac:graphicFrameMk id="8" creationId="{2BEEE535-E3E0-5BA7-932B-DA02E7113FA3}"/>
          </ac:graphicFrameMkLst>
        </pc:graphicFrameChg>
        <pc:cxnChg chg="add mod">
          <ac:chgData name="Sâm Ngô Ngọc" userId="ae4caf3270ddc5e4" providerId="LiveId" clId="{28E1D4DC-BB3D-453C-8197-8A7FE15C8E93}" dt="2023-05-08T04:49:15.661" v="9448" actId="13822"/>
          <ac:cxnSpMkLst>
            <pc:docMk/>
            <pc:sldMk cId="1286665519" sldId="411"/>
            <ac:cxnSpMk id="12" creationId="{6D49E96E-ADBC-3090-FD79-D3082063B459}"/>
          </ac:cxnSpMkLst>
        </pc:cxnChg>
      </pc:sldChg>
      <pc:sldChg chg="delSp modSp add mod setBg">
        <pc:chgData name="Sâm Ngô Ngọc" userId="ae4caf3270ddc5e4" providerId="LiveId" clId="{28E1D4DC-BB3D-453C-8197-8A7FE15C8E93}" dt="2023-05-08T09:50:10.361" v="14849" actId="20577"/>
        <pc:sldMkLst>
          <pc:docMk/>
          <pc:sldMk cId="198296618" sldId="412"/>
        </pc:sldMkLst>
        <pc:spChg chg="mod">
          <ac:chgData name="Sâm Ngô Ngọc" userId="ae4caf3270ddc5e4" providerId="LiveId" clId="{28E1D4DC-BB3D-453C-8197-8A7FE15C8E93}" dt="2023-05-08T09:50:10.361" v="14849" actId="20577"/>
          <ac:spMkLst>
            <pc:docMk/>
            <pc:sldMk cId="198296618" sldId="412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8T04:53:10.020" v="9518" actId="478"/>
          <ac:spMkLst>
            <pc:docMk/>
            <pc:sldMk cId="198296618" sldId="412"/>
            <ac:spMk id="14" creationId="{F6A4B026-568D-D282-AF3A-7A67605E0421}"/>
          </ac:spMkLst>
        </pc:spChg>
        <pc:spChg chg="del">
          <ac:chgData name="Sâm Ngô Ngọc" userId="ae4caf3270ddc5e4" providerId="LiveId" clId="{28E1D4DC-BB3D-453C-8197-8A7FE15C8E93}" dt="2023-05-08T04:53:12.297" v="9520" actId="478"/>
          <ac:spMkLst>
            <pc:docMk/>
            <pc:sldMk cId="198296618" sldId="412"/>
            <ac:spMk id="15" creationId="{85090128-F904-A0F3-9663-E1FC0406F8B3}"/>
          </ac:spMkLst>
        </pc:spChg>
        <pc:graphicFrameChg chg="del">
          <ac:chgData name="Sâm Ngô Ngọc" userId="ae4caf3270ddc5e4" providerId="LiveId" clId="{28E1D4DC-BB3D-453C-8197-8A7FE15C8E93}" dt="2023-05-08T04:53:08.852" v="9517" actId="478"/>
          <ac:graphicFrameMkLst>
            <pc:docMk/>
            <pc:sldMk cId="198296618" sldId="412"/>
            <ac:graphicFrameMk id="3" creationId="{33062C49-1DBE-BA52-B1E2-3823BD7EEC97}"/>
          </ac:graphicFrameMkLst>
        </pc:graphicFrameChg>
        <pc:cxnChg chg="del">
          <ac:chgData name="Sâm Ngô Ngọc" userId="ae4caf3270ddc5e4" providerId="LiveId" clId="{28E1D4DC-BB3D-453C-8197-8A7FE15C8E93}" dt="2023-05-08T04:53:10.947" v="9519" actId="478"/>
          <ac:cxnSpMkLst>
            <pc:docMk/>
            <pc:sldMk cId="198296618" sldId="412"/>
            <ac:cxnSpMk id="12" creationId="{6D49E96E-ADBC-3090-FD79-D3082063B459}"/>
          </ac:cxnSpMkLst>
        </pc:cxnChg>
      </pc:sldChg>
      <pc:sldChg chg="addSp delSp modSp add mod ord">
        <pc:chgData name="Sâm Ngô Ngọc" userId="ae4caf3270ddc5e4" providerId="LiveId" clId="{28E1D4DC-BB3D-453C-8197-8A7FE15C8E93}" dt="2023-05-08T05:28:09.910" v="9979" actId="20577"/>
        <pc:sldMkLst>
          <pc:docMk/>
          <pc:sldMk cId="1990021395" sldId="413"/>
        </pc:sldMkLst>
        <pc:spChg chg="add mod">
          <ac:chgData name="Sâm Ngô Ngọc" userId="ae4caf3270ddc5e4" providerId="LiveId" clId="{28E1D4DC-BB3D-453C-8197-8A7FE15C8E93}" dt="2023-05-08T05:28:09.910" v="9979" actId="20577"/>
          <ac:spMkLst>
            <pc:docMk/>
            <pc:sldMk cId="1990021395" sldId="413"/>
            <ac:spMk id="2" creationId="{ADAB8D95-F653-528E-F739-D75E9F0A5121}"/>
          </ac:spMkLst>
        </pc:spChg>
        <pc:spChg chg="mod">
          <ac:chgData name="Sâm Ngô Ngọc" userId="ae4caf3270ddc5e4" providerId="LiveId" clId="{28E1D4DC-BB3D-453C-8197-8A7FE15C8E93}" dt="2023-05-08T05:16:10.273" v="9590" actId="1038"/>
          <ac:spMkLst>
            <pc:docMk/>
            <pc:sldMk cId="1990021395" sldId="413"/>
            <ac:spMk id="6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5:08:03.954" v="9535" actId="20577"/>
          <ac:spMkLst>
            <pc:docMk/>
            <pc:sldMk cId="1990021395" sldId="413"/>
            <ac:spMk id="7" creationId="{B2AA74DD-4CCA-45C7-AA68-1858A98E0119}"/>
          </ac:spMkLst>
        </pc:spChg>
        <pc:spChg chg="del">
          <ac:chgData name="Sâm Ngô Ngọc" userId="ae4caf3270ddc5e4" providerId="LiveId" clId="{28E1D4DC-BB3D-453C-8197-8A7FE15C8E93}" dt="2023-05-08T05:09:16.073" v="9574" actId="478"/>
          <ac:spMkLst>
            <pc:docMk/>
            <pc:sldMk cId="1990021395" sldId="413"/>
            <ac:spMk id="8" creationId="{FFAC6C61-63A9-ECEF-5E84-0FEF9B1541AB}"/>
          </ac:spMkLst>
        </pc:spChg>
        <pc:spChg chg="mod">
          <ac:chgData name="Sâm Ngô Ngọc" userId="ae4caf3270ddc5e4" providerId="LiveId" clId="{28E1D4DC-BB3D-453C-8197-8A7FE15C8E93}" dt="2023-05-08T05:08:14.506" v="9571" actId="14100"/>
          <ac:spMkLst>
            <pc:docMk/>
            <pc:sldMk cId="1990021395" sldId="413"/>
            <ac:spMk id="10" creationId="{23D1F212-2C64-40F3-914B-8EFD4765C29F}"/>
          </ac:spMkLst>
        </pc:spChg>
        <pc:spChg chg="del">
          <ac:chgData name="Sâm Ngô Ngọc" userId="ae4caf3270ddc5e4" providerId="LiveId" clId="{28E1D4DC-BB3D-453C-8197-8A7FE15C8E93}" dt="2023-05-08T05:09:17.361" v="9575" actId="478"/>
          <ac:spMkLst>
            <pc:docMk/>
            <pc:sldMk cId="1990021395" sldId="413"/>
            <ac:spMk id="11" creationId="{642E0762-B34B-EB05-4218-A08B537103EF}"/>
          </ac:spMkLst>
        </pc:spChg>
        <pc:picChg chg="del">
          <ac:chgData name="Sâm Ngô Ngọc" userId="ae4caf3270ddc5e4" providerId="LiveId" clId="{28E1D4DC-BB3D-453C-8197-8A7FE15C8E93}" dt="2023-05-08T05:08:20.005" v="9573" actId="478"/>
          <ac:picMkLst>
            <pc:docMk/>
            <pc:sldMk cId="1990021395" sldId="413"/>
            <ac:picMk id="1026" creationId="{BD639633-41CC-FB99-9D7F-8D9DC01E6628}"/>
          </ac:picMkLst>
        </pc:picChg>
      </pc:sldChg>
      <pc:sldChg chg="addSp delSp modSp add mod">
        <pc:chgData name="Sâm Ngô Ngọc" userId="ae4caf3270ddc5e4" providerId="LiveId" clId="{28E1D4DC-BB3D-453C-8197-8A7FE15C8E93}" dt="2023-05-08T07:11:19.534" v="10068" actId="1076"/>
        <pc:sldMkLst>
          <pc:docMk/>
          <pc:sldMk cId="1945809161" sldId="414"/>
        </pc:sldMkLst>
        <pc:spChg chg="del">
          <ac:chgData name="Sâm Ngô Ngọc" userId="ae4caf3270ddc5e4" providerId="LiveId" clId="{28E1D4DC-BB3D-453C-8197-8A7FE15C8E93}" dt="2023-05-08T05:28:18.682" v="9980" actId="478"/>
          <ac:spMkLst>
            <pc:docMk/>
            <pc:sldMk cId="1945809161" sldId="414"/>
            <ac:spMk id="2" creationId="{ADAB8D95-F653-528E-F739-D75E9F0A5121}"/>
          </ac:spMkLst>
        </pc:spChg>
        <pc:spChg chg="add mod">
          <ac:chgData name="Sâm Ngô Ngọc" userId="ae4caf3270ddc5e4" providerId="LiveId" clId="{28E1D4DC-BB3D-453C-8197-8A7FE15C8E93}" dt="2023-05-08T07:11:19.534" v="10068" actId="1076"/>
          <ac:spMkLst>
            <pc:docMk/>
            <pc:sldMk cId="1945809161" sldId="414"/>
            <ac:spMk id="3" creationId="{2146C4CA-29E9-2627-F52D-D97CE75FD023}"/>
          </ac:spMkLst>
        </pc:spChg>
        <pc:picChg chg="add mod">
          <ac:chgData name="Sâm Ngô Ngọc" userId="ae4caf3270ddc5e4" providerId="LiveId" clId="{28E1D4DC-BB3D-453C-8197-8A7FE15C8E93}" dt="2023-05-08T07:05:46.870" v="9986" actId="1076"/>
          <ac:picMkLst>
            <pc:docMk/>
            <pc:sldMk cId="1945809161" sldId="414"/>
            <ac:picMk id="2050" creationId="{C9A2B0D7-49E8-79BE-0F06-6FC29548730D}"/>
          </ac:picMkLst>
        </pc:picChg>
      </pc:sldChg>
      <pc:sldChg chg="add del">
        <pc:chgData name="Sâm Ngô Ngọc" userId="ae4caf3270ddc5e4" providerId="LiveId" clId="{28E1D4DC-BB3D-453C-8197-8A7FE15C8E93}" dt="2023-05-08T07:11:28.804" v="10070" actId="47"/>
        <pc:sldMkLst>
          <pc:docMk/>
          <pc:sldMk cId="926346035" sldId="415"/>
        </pc:sldMkLst>
      </pc:sldChg>
      <pc:sldChg chg="addSp delSp modSp add mod ord">
        <pc:chgData name="Sâm Ngô Ngọc" userId="ae4caf3270ddc5e4" providerId="LiveId" clId="{28E1D4DC-BB3D-453C-8197-8A7FE15C8E93}" dt="2023-05-08T07:18:58.734" v="10761" actId="207"/>
        <pc:sldMkLst>
          <pc:docMk/>
          <pc:sldMk cId="4207991516" sldId="415"/>
        </pc:sldMkLst>
        <pc:spChg chg="mod">
          <ac:chgData name="Sâm Ngô Ngọc" userId="ae4caf3270ddc5e4" providerId="LiveId" clId="{28E1D4DC-BB3D-453C-8197-8A7FE15C8E93}" dt="2023-05-08T07:18:58.734" v="10761" actId="207"/>
          <ac:spMkLst>
            <pc:docMk/>
            <pc:sldMk cId="4207991516" sldId="415"/>
            <ac:spMk id="2" creationId="{ADAB8D95-F653-528E-F739-D75E9F0A5121}"/>
          </ac:spMkLst>
        </pc:spChg>
        <pc:picChg chg="add del mod">
          <ac:chgData name="Sâm Ngô Ngọc" userId="ae4caf3270ddc5e4" providerId="LiveId" clId="{28E1D4DC-BB3D-453C-8197-8A7FE15C8E93}" dt="2023-05-08T07:11:46.412" v="10094" actId="478"/>
          <ac:picMkLst>
            <pc:docMk/>
            <pc:sldMk cId="4207991516" sldId="415"/>
            <ac:picMk id="3074" creationId="{B27E7627-9E02-0C54-B6BC-3C5150E68428}"/>
          </ac:picMkLst>
        </pc:picChg>
        <pc:picChg chg="add del">
          <ac:chgData name="Sâm Ngô Ngọc" userId="ae4caf3270ddc5e4" providerId="LiveId" clId="{28E1D4DC-BB3D-453C-8197-8A7FE15C8E93}" dt="2023-05-08T07:17:53.258" v="10646" actId="478"/>
          <ac:picMkLst>
            <pc:docMk/>
            <pc:sldMk cId="4207991516" sldId="415"/>
            <ac:picMk id="3076" creationId="{0E4556CB-D94E-13EC-FFED-7FF68BEABB61}"/>
          </ac:picMkLst>
        </pc:picChg>
      </pc:sldChg>
      <pc:sldChg chg="addSp modSp add mod">
        <pc:chgData name="Sâm Ngô Ngọc" userId="ae4caf3270ddc5e4" providerId="LiveId" clId="{28E1D4DC-BB3D-453C-8197-8A7FE15C8E93}" dt="2023-05-08T07:38:34.983" v="11695" actId="1076"/>
        <pc:sldMkLst>
          <pc:docMk/>
          <pc:sldMk cId="1862166009" sldId="416"/>
        </pc:sldMkLst>
        <pc:spChg chg="mod">
          <ac:chgData name="Sâm Ngô Ngọc" userId="ae4caf3270ddc5e4" providerId="LiveId" clId="{28E1D4DC-BB3D-453C-8197-8A7FE15C8E93}" dt="2023-05-08T07:34:45.910" v="11363" actId="20577"/>
          <ac:spMkLst>
            <pc:docMk/>
            <pc:sldMk cId="1862166009" sldId="416"/>
            <ac:spMk id="2" creationId="{ADAB8D95-F653-528E-F739-D75E9F0A5121}"/>
          </ac:spMkLst>
        </pc:spChg>
        <pc:spChg chg="add mod">
          <ac:chgData name="Sâm Ngô Ngọc" userId="ae4caf3270ddc5e4" providerId="LiveId" clId="{28E1D4DC-BB3D-453C-8197-8A7FE15C8E93}" dt="2023-05-08T07:29:07.512" v="11093" actId="207"/>
          <ac:spMkLst>
            <pc:docMk/>
            <pc:sldMk cId="1862166009" sldId="416"/>
            <ac:spMk id="3" creationId="{5A6A0717-AA9E-D21D-14F5-B7600547E0BA}"/>
          </ac:spMkLst>
        </pc:spChg>
        <pc:spChg chg="add mod">
          <ac:chgData name="Sâm Ngô Ngọc" userId="ae4caf3270ddc5e4" providerId="LiveId" clId="{28E1D4DC-BB3D-453C-8197-8A7FE15C8E93}" dt="2023-05-08T07:38:34.983" v="11695" actId="1076"/>
          <ac:spMkLst>
            <pc:docMk/>
            <pc:sldMk cId="1862166009" sldId="416"/>
            <ac:spMk id="4" creationId="{F0FC3FB8-EDBA-BDFD-F4D8-14C7DF872606}"/>
          </ac:spMkLst>
        </pc:spChg>
      </pc:sldChg>
      <pc:sldChg chg="delSp modSp add mod">
        <pc:chgData name="Sâm Ngô Ngọc" userId="ae4caf3270ddc5e4" providerId="LiveId" clId="{28E1D4DC-BB3D-453C-8197-8A7FE15C8E93}" dt="2023-05-08T07:45:58.150" v="11992" actId="20577"/>
        <pc:sldMkLst>
          <pc:docMk/>
          <pc:sldMk cId="633311488" sldId="417"/>
        </pc:sldMkLst>
        <pc:spChg chg="mod">
          <ac:chgData name="Sâm Ngô Ngọc" userId="ae4caf3270ddc5e4" providerId="LiveId" clId="{28E1D4DC-BB3D-453C-8197-8A7FE15C8E93}" dt="2023-05-08T07:45:58.150" v="11992" actId="20577"/>
          <ac:spMkLst>
            <pc:docMk/>
            <pc:sldMk cId="633311488" sldId="417"/>
            <ac:spMk id="2" creationId="{ADAB8D95-F653-528E-F739-D75E9F0A5121}"/>
          </ac:spMkLst>
        </pc:spChg>
        <pc:spChg chg="del">
          <ac:chgData name="Sâm Ngô Ngọc" userId="ae4caf3270ddc5e4" providerId="LiveId" clId="{28E1D4DC-BB3D-453C-8197-8A7FE15C8E93}" dt="2023-05-08T07:35:17.103" v="11385" actId="478"/>
          <ac:spMkLst>
            <pc:docMk/>
            <pc:sldMk cId="633311488" sldId="417"/>
            <ac:spMk id="3" creationId="{5A6A0717-AA9E-D21D-14F5-B7600547E0BA}"/>
          </ac:spMkLst>
        </pc:spChg>
        <pc:spChg chg="del">
          <ac:chgData name="Sâm Ngô Ngọc" userId="ae4caf3270ddc5e4" providerId="LiveId" clId="{28E1D4DC-BB3D-453C-8197-8A7FE15C8E93}" dt="2023-05-08T07:35:18.569" v="11386" actId="478"/>
          <ac:spMkLst>
            <pc:docMk/>
            <pc:sldMk cId="633311488" sldId="417"/>
            <ac:spMk id="4" creationId="{F0FC3FB8-EDBA-BDFD-F4D8-14C7DF872606}"/>
          </ac:spMkLst>
        </pc:spChg>
      </pc:sldChg>
      <pc:sldChg chg="modSp add mod setBg">
        <pc:chgData name="Sâm Ngô Ngọc" userId="ae4caf3270ddc5e4" providerId="LiveId" clId="{28E1D4DC-BB3D-453C-8197-8A7FE15C8E93}" dt="2023-05-08T07:55:07.942" v="13009"/>
        <pc:sldMkLst>
          <pc:docMk/>
          <pc:sldMk cId="605368810" sldId="418"/>
        </pc:sldMkLst>
        <pc:spChg chg="mod">
          <ac:chgData name="Sâm Ngô Ngọc" userId="ae4caf3270ddc5e4" providerId="LiveId" clId="{28E1D4DC-BB3D-453C-8197-8A7FE15C8E93}" dt="2023-05-08T07:54:44.553" v="12957" actId="20577"/>
          <ac:spMkLst>
            <pc:docMk/>
            <pc:sldMk cId="605368810" sldId="418"/>
            <ac:spMk id="2" creationId="{ADAB8D95-F653-528E-F739-D75E9F0A5121}"/>
          </ac:spMkLst>
        </pc:spChg>
      </pc:sldChg>
      <pc:sldChg chg="modSp add mod">
        <pc:chgData name="Sâm Ngô Ngọc" userId="ae4caf3270ddc5e4" providerId="LiveId" clId="{28E1D4DC-BB3D-453C-8197-8A7FE15C8E93}" dt="2023-05-08T07:58:13.479" v="13233" actId="20577"/>
        <pc:sldMkLst>
          <pc:docMk/>
          <pc:sldMk cId="346073909" sldId="419"/>
        </pc:sldMkLst>
        <pc:spChg chg="mod">
          <ac:chgData name="Sâm Ngô Ngọc" userId="ae4caf3270ddc5e4" providerId="LiveId" clId="{28E1D4DC-BB3D-453C-8197-8A7FE15C8E93}" dt="2023-05-08T07:58:13.479" v="13233" actId="20577"/>
          <ac:spMkLst>
            <pc:docMk/>
            <pc:sldMk cId="346073909" sldId="419"/>
            <ac:spMk id="2" creationId="{ADAB8D95-F653-528E-F739-D75E9F0A5121}"/>
          </ac:spMkLst>
        </pc:spChg>
      </pc:sldChg>
      <pc:sldChg chg="modSp add mod">
        <pc:chgData name="Sâm Ngô Ngọc" userId="ae4caf3270ddc5e4" providerId="LiveId" clId="{28E1D4DC-BB3D-453C-8197-8A7FE15C8E93}" dt="2023-05-08T09:16:19.848" v="13690" actId="20577"/>
        <pc:sldMkLst>
          <pc:docMk/>
          <pc:sldMk cId="3920559906" sldId="420"/>
        </pc:sldMkLst>
        <pc:spChg chg="mod">
          <ac:chgData name="Sâm Ngô Ngọc" userId="ae4caf3270ddc5e4" providerId="LiveId" clId="{28E1D4DC-BB3D-453C-8197-8A7FE15C8E93}" dt="2023-05-08T09:16:19.848" v="13690" actId="20577"/>
          <ac:spMkLst>
            <pc:docMk/>
            <pc:sldMk cId="3920559906" sldId="420"/>
            <ac:spMk id="2" creationId="{ADAB8D95-F653-528E-F739-D75E9F0A5121}"/>
          </ac:spMkLst>
        </pc:spChg>
      </pc:sldChg>
      <pc:sldChg chg="addSp modSp add mod setBg">
        <pc:chgData name="Sâm Ngô Ngọc" userId="ae4caf3270ddc5e4" providerId="LiveId" clId="{28E1D4DC-BB3D-453C-8197-8A7FE15C8E93}" dt="2023-05-08T09:19:28.056" v="14008" actId="1076"/>
        <pc:sldMkLst>
          <pc:docMk/>
          <pc:sldMk cId="1470118926" sldId="421"/>
        </pc:sldMkLst>
        <pc:spChg chg="mod">
          <ac:chgData name="Sâm Ngô Ngọc" userId="ae4caf3270ddc5e4" providerId="LiveId" clId="{28E1D4DC-BB3D-453C-8197-8A7FE15C8E93}" dt="2023-05-08T09:17:49.516" v="13993" actId="20577"/>
          <ac:spMkLst>
            <pc:docMk/>
            <pc:sldMk cId="1470118926" sldId="421"/>
            <ac:spMk id="2" creationId="{ADAB8D95-F653-528E-F739-D75E9F0A5121}"/>
          </ac:spMkLst>
        </pc:spChg>
        <pc:picChg chg="add mod">
          <ac:chgData name="Sâm Ngô Ngọc" userId="ae4caf3270ddc5e4" providerId="LiveId" clId="{28E1D4DC-BB3D-453C-8197-8A7FE15C8E93}" dt="2023-05-08T09:19:28.056" v="14008" actId="1076"/>
          <ac:picMkLst>
            <pc:docMk/>
            <pc:sldMk cId="1470118926" sldId="421"/>
            <ac:picMk id="1026" creationId="{0042F476-EA7F-C0EF-C55E-0B02CBCDCFAF}"/>
          </ac:picMkLst>
        </pc:picChg>
      </pc:sldChg>
      <pc:sldChg chg="modSp add del mod">
        <pc:chgData name="Sâm Ngô Ngọc" userId="ae4caf3270ddc5e4" providerId="LiveId" clId="{28E1D4DC-BB3D-453C-8197-8A7FE15C8E93}" dt="2023-05-08T09:28:12.059" v="14184" actId="47"/>
        <pc:sldMkLst>
          <pc:docMk/>
          <pc:sldMk cId="2252442762" sldId="422"/>
        </pc:sldMkLst>
        <pc:spChg chg="mod">
          <ac:chgData name="Sâm Ngô Ngọc" userId="ae4caf3270ddc5e4" providerId="LiveId" clId="{28E1D4DC-BB3D-453C-8197-8A7FE15C8E93}" dt="2023-05-08T09:21:34.087" v="14148"/>
          <ac:spMkLst>
            <pc:docMk/>
            <pc:sldMk cId="2252442762" sldId="422"/>
            <ac:spMk id="2" creationId="{6C4FB8E4-BA90-E443-1F97-F488651B5052}"/>
          </ac:spMkLst>
        </pc:spChg>
      </pc:sldChg>
      <pc:sldChg chg="modSp add ord">
        <pc:chgData name="Sâm Ngô Ngọc" userId="ae4caf3270ddc5e4" providerId="LiveId" clId="{28E1D4DC-BB3D-453C-8197-8A7FE15C8E93}" dt="2023-05-08T09:28:07.625" v="14183"/>
        <pc:sldMkLst>
          <pc:docMk/>
          <pc:sldMk cId="3768164574" sldId="423"/>
        </pc:sldMkLst>
        <pc:spChg chg="mod">
          <ac:chgData name="Sâm Ngô Ngọc" userId="ae4caf3270ddc5e4" providerId="LiveId" clId="{28E1D4DC-BB3D-453C-8197-8A7FE15C8E93}" dt="2023-05-08T09:28:02.398" v="14181" actId="2710"/>
          <ac:spMkLst>
            <pc:docMk/>
            <pc:sldMk cId="3768164574" sldId="423"/>
            <ac:spMk id="2" creationId="{6C4FB8E4-BA90-E443-1F97-F488651B5052}"/>
          </ac:spMkLst>
        </pc:spChg>
      </pc:sldChg>
      <pc:sldChg chg="modSp add del">
        <pc:chgData name="Sâm Ngô Ngọc" userId="ae4caf3270ddc5e4" providerId="LiveId" clId="{28E1D4DC-BB3D-453C-8197-8A7FE15C8E93}" dt="2023-05-08T09:34:34.679" v="14387" actId="47"/>
        <pc:sldMkLst>
          <pc:docMk/>
          <pc:sldMk cId="1733167046" sldId="424"/>
        </pc:sldMkLst>
        <pc:spChg chg="mod">
          <ac:chgData name="Sâm Ngô Ngọc" userId="ae4caf3270ddc5e4" providerId="LiveId" clId="{28E1D4DC-BB3D-453C-8197-8A7FE15C8E93}" dt="2023-05-08T09:28:21.218" v="14186" actId="15415"/>
          <ac:spMkLst>
            <pc:docMk/>
            <pc:sldMk cId="1733167046" sldId="424"/>
            <ac:spMk id="2" creationId="{6C4FB8E4-BA90-E443-1F97-F488651B5052}"/>
          </ac:spMkLst>
        </pc:spChg>
      </pc:sldChg>
      <pc:sldChg chg="addSp delSp modSp add mod">
        <pc:chgData name="Sâm Ngô Ngọc" userId="ae4caf3270ddc5e4" providerId="LiveId" clId="{28E1D4DC-BB3D-453C-8197-8A7FE15C8E93}" dt="2023-05-08T09:32:08.091" v="14223" actId="20577"/>
        <pc:sldMkLst>
          <pc:docMk/>
          <pc:sldMk cId="2455055965" sldId="425"/>
        </pc:sldMkLst>
        <pc:spChg chg="del">
          <ac:chgData name="Sâm Ngô Ngọc" userId="ae4caf3270ddc5e4" providerId="LiveId" clId="{28E1D4DC-BB3D-453C-8197-8A7FE15C8E93}" dt="2023-05-08T09:28:33.571" v="14188" actId="478"/>
          <ac:spMkLst>
            <pc:docMk/>
            <pc:sldMk cId="2455055965" sldId="425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8T09:31:31.080" v="14204" actId="207"/>
          <ac:spMkLst>
            <pc:docMk/>
            <pc:sldMk cId="2455055965" sldId="425"/>
            <ac:spMk id="5" creationId="{50CD2E26-F840-6EB5-4F51-1AE25DA11740}"/>
          </ac:spMkLst>
        </pc:spChg>
        <pc:spChg chg="add mod">
          <ac:chgData name="Sâm Ngô Ngọc" userId="ae4caf3270ddc5e4" providerId="LiveId" clId="{28E1D4DC-BB3D-453C-8197-8A7FE15C8E93}" dt="2023-05-08T09:31:26.717" v="14203" actId="207"/>
          <ac:spMkLst>
            <pc:docMk/>
            <pc:sldMk cId="2455055965" sldId="425"/>
            <ac:spMk id="8" creationId="{61FDA77F-90EF-5565-F7C5-5B81E205B20C}"/>
          </ac:spMkLst>
        </pc:spChg>
        <pc:spChg chg="add mod">
          <ac:chgData name="Sâm Ngô Ngọc" userId="ae4caf3270ddc5e4" providerId="LiveId" clId="{28E1D4DC-BB3D-453C-8197-8A7FE15C8E93}" dt="2023-05-08T09:31:59.337" v="14220" actId="1076"/>
          <ac:spMkLst>
            <pc:docMk/>
            <pc:sldMk cId="2455055965" sldId="425"/>
            <ac:spMk id="11" creationId="{93C8546C-E55D-0CFF-D6FF-3FD401B696DF}"/>
          </ac:spMkLst>
        </pc:spChg>
        <pc:spChg chg="add mod">
          <ac:chgData name="Sâm Ngô Ngọc" userId="ae4caf3270ddc5e4" providerId="LiveId" clId="{28E1D4DC-BB3D-453C-8197-8A7FE15C8E93}" dt="2023-05-08T09:32:08.091" v="14223" actId="20577"/>
          <ac:spMkLst>
            <pc:docMk/>
            <pc:sldMk cId="2455055965" sldId="425"/>
            <ac:spMk id="12" creationId="{D94C21D7-6C0A-FEF2-F25A-68D813C017EA}"/>
          </ac:spMkLst>
        </pc:spChg>
        <pc:picChg chg="add mod">
          <ac:chgData name="Sâm Ngô Ngọc" userId="ae4caf3270ddc5e4" providerId="LiveId" clId="{28E1D4DC-BB3D-453C-8197-8A7FE15C8E93}" dt="2023-05-08T09:30:15.029" v="14191" actId="1076"/>
          <ac:picMkLst>
            <pc:docMk/>
            <pc:sldMk cId="2455055965" sldId="425"/>
            <ac:picMk id="4" creationId="{3E4DD667-465C-A136-3C0C-0CE8480526A6}"/>
          </ac:picMkLst>
        </pc:picChg>
      </pc:sldChg>
      <pc:sldChg chg="modSp add mod ord">
        <pc:chgData name="Sâm Ngô Ngọc" userId="ae4caf3270ddc5e4" providerId="LiveId" clId="{28E1D4DC-BB3D-453C-8197-8A7FE15C8E93}" dt="2023-05-08T09:34:16.162" v="14385" actId="20577"/>
        <pc:sldMkLst>
          <pc:docMk/>
          <pc:sldMk cId="4195310505" sldId="426"/>
        </pc:sldMkLst>
        <pc:spChg chg="mod">
          <ac:chgData name="Sâm Ngô Ngọc" userId="ae4caf3270ddc5e4" providerId="LiveId" clId="{28E1D4DC-BB3D-453C-8197-8A7FE15C8E93}" dt="2023-05-08T09:34:16.162" v="14385" actId="20577"/>
          <ac:spMkLst>
            <pc:docMk/>
            <pc:sldMk cId="4195310505" sldId="426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42:53.708" v="14565" actId="20577"/>
        <pc:sldMkLst>
          <pc:docMk/>
          <pc:sldMk cId="1428788667" sldId="427"/>
        </pc:sldMkLst>
        <pc:spChg chg="mod">
          <ac:chgData name="Sâm Ngô Ngọc" userId="ae4caf3270ddc5e4" providerId="LiveId" clId="{28E1D4DC-BB3D-453C-8197-8A7FE15C8E93}" dt="2023-05-08T09:42:53.708" v="14565" actId="20577"/>
          <ac:spMkLst>
            <pc:docMk/>
            <pc:sldMk cId="1428788667" sldId="427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45:59.908" v="14597" actId="20577"/>
        <pc:sldMkLst>
          <pc:docMk/>
          <pc:sldMk cId="877071035" sldId="428"/>
        </pc:sldMkLst>
        <pc:spChg chg="mod">
          <ac:chgData name="Sâm Ngô Ngọc" userId="ae4caf3270ddc5e4" providerId="LiveId" clId="{28E1D4DC-BB3D-453C-8197-8A7FE15C8E93}" dt="2023-05-08T09:45:59.908" v="14597" actId="20577"/>
          <ac:spMkLst>
            <pc:docMk/>
            <pc:sldMk cId="877071035" sldId="42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47:17.305" v="14649" actId="20577"/>
        <pc:sldMkLst>
          <pc:docMk/>
          <pc:sldMk cId="836095891" sldId="429"/>
        </pc:sldMkLst>
        <pc:spChg chg="mod">
          <ac:chgData name="Sâm Ngô Ngọc" userId="ae4caf3270ddc5e4" providerId="LiveId" clId="{28E1D4DC-BB3D-453C-8197-8A7FE15C8E93}" dt="2023-05-08T09:47:17.305" v="14649" actId="20577"/>
          <ac:spMkLst>
            <pc:docMk/>
            <pc:sldMk cId="836095891" sldId="429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52:23.728" v="15133" actId="20577"/>
        <pc:sldMkLst>
          <pc:docMk/>
          <pc:sldMk cId="231647374" sldId="430"/>
        </pc:sldMkLst>
        <pc:spChg chg="mod">
          <ac:chgData name="Sâm Ngô Ngọc" userId="ae4caf3270ddc5e4" providerId="LiveId" clId="{28E1D4DC-BB3D-453C-8197-8A7FE15C8E93}" dt="2023-05-08T09:52:23.728" v="15133" actId="20577"/>
          <ac:spMkLst>
            <pc:docMk/>
            <pc:sldMk cId="231647374" sldId="430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28E1D4DC-BB3D-453C-8197-8A7FE15C8E93}" dt="2023-05-08T09:54:09.890" v="15165" actId="20577"/>
        <pc:sldMkLst>
          <pc:docMk/>
          <pc:sldMk cId="1925514762" sldId="431"/>
        </pc:sldMkLst>
        <pc:spChg chg="mod">
          <ac:chgData name="Sâm Ngô Ngọc" userId="ae4caf3270ddc5e4" providerId="LiveId" clId="{28E1D4DC-BB3D-453C-8197-8A7FE15C8E93}" dt="2023-05-08T09:54:09.890" v="15165" actId="20577"/>
          <ac:spMkLst>
            <pc:docMk/>
            <pc:sldMk cId="1925514762" sldId="431"/>
            <ac:spMk id="2" creationId="{6D12DEAD-CDB7-29DB-04BB-1CFC91723007}"/>
          </ac:spMkLst>
        </pc:spChg>
      </pc:sldChg>
      <pc:sldChg chg="addSp delSp modSp add mod">
        <pc:chgData name="Sâm Ngô Ngọc" userId="ae4caf3270ddc5e4" providerId="LiveId" clId="{28E1D4DC-BB3D-453C-8197-8A7FE15C8E93}" dt="2023-05-08T10:46:41.817" v="15759" actId="14100"/>
        <pc:sldMkLst>
          <pc:docMk/>
          <pc:sldMk cId="1915471885" sldId="432"/>
        </pc:sldMkLst>
        <pc:spChg chg="mod">
          <ac:chgData name="Sâm Ngô Ngọc" userId="ae4caf3270ddc5e4" providerId="LiveId" clId="{28E1D4DC-BB3D-453C-8197-8A7FE15C8E93}" dt="2023-05-08T10:46:41.817" v="15759" actId="14100"/>
          <ac:spMkLst>
            <pc:docMk/>
            <pc:sldMk cId="1915471885" sldId="432"/>
            <ac:spMk id="2" creationId="{ADAB8D95-F653-528E-F739-D75E9F0A5121}"/>
          </ac:spMkLst>
        </pc:spChg>
        <pc:picChg chg="add del mod">
          <ac:chgData name="Sâm Ngô Ngọc" userId="ae4caf3270ddc5e4" providerId="LiveId" clId="{28E1D4DC-BB3D-453C-8197-8A7FE15C8E93}" dt="2023-05-08T10:46:27.198" v="15754" actId="478"/>
          <ac:picMkLst>
            <pc:docMk/>
            <pc:sldMk cId="1915471885" sldId="432"/>
            <ac:picMk id="4" creationId="{8500872F-54B9-2D70-FA55-388A4E6B4C20}"/>
          </ac:picMkLst>
        </pc:picChg>
        <pc:picChg chg="del">
          <ac:chgData name="Sâm Ngô Ngọc" userId="ae4caf3270ddc5e4" providerId="LiveId" clId="{28E1D4DC-BB3D-453C-8197-8A7FE15C8E93}" dt="2023-05-08T09:57:19.072" v="15346" actId="478"/>
          <ac:picMkLst>
            <pc:docMk/>
            <pc:sldMk cId="1915471885" sldId="432"/>
            <ac:picMk id="1026" creationId="{0042F476-EA7F-C0EF-C55E-0B02CBCDCFAF}"/>
          </ac:picMkLst>
        </pc:picChg>
      </pc:sldChg>
      <pc:sldChg chg="modSp add mod">
        <pc:chgData name="Sâm Ngô Ngọc" userId="ae4caf3270ddc5e4" providerId="LiveId" clId="{28E1D4DC-BB3D-453C-8197-8A7FE15C8E93}" dt="2023-05-08T10:49:06.180" v="15852" actId="20577"/>
        <pc:sldMkLst>
          <pc:docMk/>
          <pc:sldMk cId="3750358291" sldId="433"/>
        </pc:sldMkLst>
        <pc:spChg chg="mod">
          <ac:chgData name="Sâm Ngô Ngọc" userId="ae4caf3270ddc5e4" providerId="LiveId" clId="{28E1D4DC-BB3D-453C-8197-8A7FE15C8E93}" dt="2023-05-08T10:49:06.180" v="15852" actId="20577"/>
          <ac:spMkLst>
            <pc:docMk/>
            <pc:sldMk cId="3750358291" sldId="433"/>
            <ac:spMk id="2" creationId="{ADAB8D95-F653-528E-F739-D75E9F0A5121}"/>
          </ac:spMkLst>
        </pc:spChg>
      </pc:sldChg>
      <pc:sldChg chg="add">
        <pc:chgData name="Sâm Ngô Ngọc" userId="ae4caf3270ddc5e4" providerId="LiveId" clId="{28E1D4DC-BB3D-453C-8197-8A7FE15C8E93}" dt="2023-05-08T10:49:09.320" v="15853" actId="2890"/>
        <pc:sldMkLst>
          <pc:docMk/>
          <pc:sldMk cId="1945850682" sldId="434"/>
        </pc:sldMkLst>
      </pc:sldChg>
      <pc:sldChg chg="modSp add mod">
        <pc:chgData name="Sâm Ngô Ngọc" userId="ae4caf3270ddc5e4" providerId="LiveId" clId="{28E1D4DC-BB3D-453C-8197-8A7FE15C8E93}" dt="2023-05-08T10:57:59.141" v="16009" actId="20577"/>
        <pc:sldMkLst>
          <pc:docMk/>
          <pc:sldMk cId="841266464" sldId="435"/>
        </pc:sldMkLst>
        <pc:spChg chg="mod">
          <ac:chgData name="Sâm Ngô Ngọc" userId="ae4caf3270ddc5e4" providerId="LiveId" clId="{28E1D4DC-BB3D-453C-8197-8A7FE15C8E93}" dt="2023-05-08T10:57:59.141" v="16009" actId="20577"/>
          <ac:spMkLst>
            <pc:docMk/>
            <pc:sldMk cId="841266464" sldId="435"/>
            <ac:spMk id="2" creationId="{ADAB8D95-F653-528E-F739-D75E9F0A51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5F4AC-6F9C-4217-9AAA-124DE7A1E3D5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BDE96-1EAB-4D70-B9A6-5FD9BE374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59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DE96-1EAB-4D70-B9A6-5FD9BE374F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27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DE96-1EAB-4D70-B9A6-5FD9BE374FA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03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7B72A81-67CA-4B01-A61E-86399C7CA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2589C8B8-4191-46AD-BB39-759D3535B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8D83AD0-7CDC-4DCB-BFD3-94BE83A8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08/05/2023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D8549DB-E50B-4082-9840-DA781E3AB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5D73204-3980-43E6-BC6A-84E98102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1514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A6AF75-2CAC-410E-9893-6EB360F8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836C93D-D35C-49E1-BDDA-BD601BD1F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69DAD4F-8514-4539-B543-2FE096252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08/05/2023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6435726-A2E6-48A7-BFCA-A06E8BDE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9DC23D6-93D6-4AB2-9C94-07D6A46F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385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6AB2C95C-850D-441F-B276-E66A521F2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AE02FC67-0506-494F-90DD-C04094431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9224F1C-C6D7-4976-96C0-512131BC8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08/05/2023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B26A29B-98F6-47B7-B661-777A6C618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37ABE74-632D-4A7B-92CF-AD2C4AC1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92451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18CE970-7170-47DB-BF4A-D8CFDF6B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F85198A-686A-4729-A137-FEB5DA633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9DB373F-92A1-47FC-9B76-C057C0C68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08/05/2023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7F585DC-5FCC-4861-9F26-7CEB04792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47CAC6B-D518-49C7-9BCF-10C1362D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6878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77CD13-8B3A-4072-8D70-8B5EE0F7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631D2E9-B2C7-4B50-9635-7D2584601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8F7FC4D-D0C9-43BD-B6D9-F07ED4E1D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08/05/2023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38741FC-41B2-4B3C-ABD7-69DAF087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C1C7FF3-3E05-4CBB-9920-9AD41C44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45780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B8C77F-F2A9-4F7E-9DF5-7CF4966ED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7208CDC-8E60-4752-A91F-DAEF0BFC0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A0A0D313-F3A3-4777-A92C-1DD3C0CAC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6A21D21-7878-4A92-94D4-632390DD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08/05/2023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029DC40-5DD7-4337-A96A-D70EA0FB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59DD491-C3C0-4229-8AA6-656105E3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5225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4C30CD-D2D1-4176-A36D-6D00DE58B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0C29567-9575-4016-809E-DAA627BC7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5BE03B62-37F2-4EC0-90F1-4C8161782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15E6F8F3-9A0C-434D-BF35-6041945A5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B1B59277-D49C-453D-BFDA-2700A58A44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D6FCA904-40DD-4716-BDF6-ABCC1350F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08/05/2023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5711E025-A8C6-4E36-956D-AD856633F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AD4D66C4-4435-44FB-8F44-E000EFE1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711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ED72263-5B54-4AE3-B1F0-02A5D37A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7B3FAD3F-CF3D-4C40-AFDE-9797E810F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08/05/2023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CBE37F3-F4F4-4D5A-BE57-AE0F9D71F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396898A-53A0-4BCF-B514-18200E5B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85156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16452443-55DB-40D7-9E80-9F02ED353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08/05/2023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26423195-4558-4929-88D9-9ED007A5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A6DE851-4484-4C47-8FCA-43EFF643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690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D77A8CD-3E22-45C4-842D-C30DBAFB2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A0E800E-D183-4F91-83A3-1FD495E36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36D8EBC-97EF-4B6D-AC51-3D16842E5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BE3F225-381A-4D97-9D97-B71E8C14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08/05/2023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3015452-A523-44A8-B87F-33645F6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5B94A4A-A2DA-4B36-82DE-18F88BD7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52682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2FDD5C2-5A8B-4BE8-A9A3-36B6E8E8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965B702D-C555-422F-9FEB-11995EB2FC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4F98D0E-2877-46F3-9F76-14A4FD5BC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89A888F-50A7-429A-B64C-CCD61E17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08/05/2023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506BC1D-6352-45B2-9271-EF531DD6F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5DAEFB2-D409-49CE-B0F6-78DC880B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352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CDFDA5E4-86B2-484B-9296-C7740B61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7AAB59E-2700-439B-9590-DA6D21749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525EB44-DF20-42C7-BA4C-E0930F802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6B2AD-D9C5-4DC3-B93D-436A2F07DFD0}" type="datetimeFigureOut">
              <a:rPr lang="vi-VN" smtClean="0"/>
              <a:t>08/05/2023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FA287E9-5131-4558-AAD2-5D5BD01E5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3809487-0581-4416-B352-7A7BB27DD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6860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tnettutorials.net/lesson/master-theorem/" TargetMode="External"/><Relationship Id="rId4" Type="http://schemas.openxmlformats.org/officeDocument/2006/relationships/hyperlink" Target="https://www.programiz.com/dsa/divide-and-conquer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611817"/>
                </a:solidFill>
                <a:cs typeface="Arial"/>
                <a:sym typeface="Arial"/>
                <a:rtl val="0"/>
              </a:rPr>
              <a:t>GIẢI TÍCH 2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1513840" y="1484567"/>
            <a:ext cx="9164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Tích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phân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kép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56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Định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816055" y="896681"/>
                <a:ext cx="9872265" cy="1121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Lưu ý: </a:t>
                </a:r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tồn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                         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 ta </a:t>
                </a:r>
                <a:r>
                  <a:rPr lang="en-US" sz="2400" dirty="0" err="1"/>
                  <a:t>nói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khả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55" y="896681"/>
                <a:ext cx="9872265" cy="1121846"/>
              </a:xfrm>
              <a:prstGeom prst="rect">
                <a:avLst/>
              </a:prstGeom>
              <a:blipFill>
                <a:blip r:embed="rId3"/>
                <a:stretch>
                  <a:fillRect l="-988" b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E75FE95A-6CA6-EDD6-78D4-2FAFD34F7F6F}"/>
                  </a:ext>
                </a:extLst>
              </p:cNvPr>
              <p:cNvSpPr txBox="1"/>
              <p:nvPr/>
            </p:nvSpPr>
            <p:spPr>
              <a:xfrm>
                <a:off x="5397912" y="807699"/>
                <a:ext cx="2738120" cy="1060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grow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E75FE95A-6CA6-EDD6-78D4-2FAFD34F7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912" y="807699"/>
                <a:ext cx="2738120" cy="1060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9253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C4FB8E4-BA90-E443-1F97-F488651B5052}"/>
              </a:ext>
            </a:extLst>
          </p:cNvPr>
          <p:cNvSpPr txBox="1"/>
          <p:nvPr/>
        </p:nvSpPr>
        <p:spPr>
          <a:xfrm>
            <a:off x="955346" y="841292"/>
            <a:ext cx="10119054" cy="2783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FF0000"/>
                </a:solidFill>
              </a:rPr>
              <a:t>Các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trường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hợp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miền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có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thể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xảy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ra</a:t>
            </a:r>
            <a:r>
              <a:rPr lang="en-US" sz="2400" b="1" dirty="0">
                <a:solidFill>
                  <a:srgbClr val="FF0000"/>
                </a:solidFill>
              </a:rPr>
              <a:t>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/>
              <a:t>Miền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chữ</a:t>
            </a:r>
            <a:r>
              <a:rPr lang="en-US" sz="2400" dirty="0"/>
              <a:t> </a:t>
            </a:r>
            <a:r>
              <a:rPr lang="en-US" sz="2400" dirty="0" err="1"/>
              <a:t>nhật</a:t>
            </a: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/>
              <a:t>Miền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thang </a:t>
            </a:r>
            <a:r>
              <a:rPr lang="en-US" sz="2400" dirty="0" err="1"/>
              <a:t>cong</a:t>
            </a:r>
            <a:r>
              <a:rPr lang="en-US" sz="2400" dirty="0"/>
              <a:t> </a:t>
            </a:r>
            <a:r>
              <a:rPr lang="en-US" sz="2400" dirty="0" err="1"/>
              <a:t>cạnh</a:t>
            </a:r>
            <a:r>
              <a:rPr lang="en-US" sz="2400" dirty="0"/>
              <a:t> song </a:t>
            </a:r>
            <a:r>
              <a:rPr lang="en-US" sz="2400" dirty="0" err="1"/>
              <a:t>song</a:t>
            </a:r>
            <a:r>
              <a:rPr lang="en-US" sz="2400" dirty="0"/>
              <a:t> Ox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/>
              <a:t>Miền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thang </a:t>
            </a:r>
            <a:r>
              <a:rPr lang="en-US" sz="2400" dirty="0" err="1"/>
              <a:t>cong</a:t>
            </a:r>
            <a:r>
              <a:rPr lang="en-US" sz="2400" dirty="0"/>
              <a:t> </a:t>
            </a:r>
            <a:r>
              <a:rPr lang="en-US" sz="2400" dirty="0" err="1"/>
              <a:t>cạnh</a:t>
            </a:r>
            <a:r>
              <a:rPr lang="en-US" sz="2400" dirty="0"/>
              <a:t> song </a:t>
            </a:r>
            <a:r>
              <a:rPr lang="en-US" sz="2400" dirty="0" err="1"/>
              <a:t>song</a:t>
            </a:r>
            <a:r>
              <a:rPr lang="en-US" sz="2400" dirty="0"/>
              <a:t> Oy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/>
              <a:t>Miền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bất</a:t>
            </a:r>
            <a:r>
              <a:rPr lang="en-US" sz="2400" dirty="0"/>
              <a:t> </a:t>
            </a:r>
            <a:r>
              <a:rPr lang="en-US" sz="2400" dirty="0" err="1"/>
              <a:t>kì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ở </a:t>
            </a:r>
            <a:r>
              <a:rPr lang="en-US" sz="2400" dirty="0" err="1"/>
              <a:t>ba</a:t>
            </a:r>
            <a:r>
              <a:rPr lang="en-US" sz="2400" dirty="0"/>
              <a:t> </a:t>
            </a:r>
            <a:r>
              <a:rPr lang="en-US" sz="2400" dirty="0" err="1"/>
              <a:t>dạng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4889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10119054" cy="1675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b="1" dirty="0"/>
                  <a:t>Miền </a:t>
                </a:r>
                <a:r>
                  <a:rPr lang="en-US" sz="2400" b="1" dirty="0" err="1"/>
                  <a:t>tính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tích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phân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là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hình</a:t>
                </a:r>
                <a:r>
                  <a:rPr lang="en-US" sz="2400" b="1" dirty="0"/>
                  <a:t> thang </a:t>
                </a:r>
                <a:r>
                  <a:rPr lang="en-US" sz="2400" b="1" dirty="0" err="1"/>
                  <a:t>cong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cạnh</a:t>
                </a:r>
                <a:r>
                  <a:rPr lang="en-US" sz="2400" b="1" dirty="0"/>
                  <a:t> song </a:t>
                </a:r>
                <a:r>
                  <a:rPr lang="en-US" sz="2400" b="1" dirty="0" err="1"/>
                  <a:t>song</a:t>
                </a:r>
                <a:r>
                  <a:rPr lang="en-US" sz="2400" b="1" dirty="0"/>
                  <a:t> Ox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Nếu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chữ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nhật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 ta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sử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dụng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lặp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lí</a:t>
                </a:r>
                <a:r>
                  <a:rPr lang="en-US" sz="2400" dirty="0"/>
                  <a:t> </a:t>
                </a:r>
                <a:r>
                  <a:rPr lang="en-US" sz="2400" dirty="0" err="1"/>
                  <a:t>Fubini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10119054" cy="1675843"/>
              </a:xfrm>
              <a:prstGeom prst="rect">
                <a:avLst/>
              </a:prstGeom>
              <a:blipFill>
                <a:blip r:embed="rId3"/>
                <a:stretch>
                  <a:fillRect l="-1325" t="-1091" b="-7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8F3B03FF-7A03-6FD0-C5BE-7EE1FBBBE743}"/>
                  </a:ext>
                </a:extLst>
              </p:cNvPr>
              <p:cNvSpPr txBox="1"/>
              <p:nvPr/>
            </p:nvSpPr>
            <p:spPr>
              <a:xfrm>
                <a:off x="1424029" y="2632703"/>
                <a:ext cx="9181688" cy="1066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grow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8F3B03FF-7A03-6FD0-C5BE-7EE1FBBBE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029" y="2632703"/>
                <a:ext cx="9181688" cy="10663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Hình ảnh 4">
            <a:extLst>
              <a:ext uri="{FF2B5EF4-FFF2-40B4-BE49-F238E27FC236}">
                <a16:creationId xmlns:a16="http://schemas.microsoft.com/office/drawing/2014/main" id="{586FFC80-8F5C-B5C1-7877-D605866B9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1130" y="3699021"/>
            <a:ext cx="2737562" cy="286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03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10119054" cy="1128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b="1" dirty="0"/>
                  <a:t>Miền </a:t>
                </a:r>
                <a:r>
                  <a:rPr lang="en-US" sz="2400" b="1" dirty="0" err="1"/>
                  <a:t>tính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tích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phân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là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hình</a:t>
                </a:r>
                <a:r>
                  <a:rPr lang="en-US" sz="2400" b="1" dirty="0"/>
                  <a:t> thang </a:t>
                </a:r>
                <a:r>
                  <a:rPr lang="en-US" sz="2400" b="1" dirty="0" err="1"/>
                  <a:t>cong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cạnh</a:t>
                </a:r>
                <a:r>
                  <a:rPr lang="en-US" sz="2400" b="1" dirty="0"/>
                  <a:t> song </a:t>
                </a:r>
                <a:r>
                  <a:rPr lang="en-US" sz="2400" b="1" dirty="0" err="1"/>
                  <a:t>song</a:t>
                </a:r>
                <a:r>
                  <a:rPr lang="en-US" sz="2400" b="1" dirty="0"/>
                  <a:t> Ox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>
                    <a:solidFill>
                      <a:srgbClr val="FF0000"/>
                    </a:solidFill>
                  </a:rPr>
                  <a:t>Lưu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ý: </a:t>
                </a:r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 ta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bằng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cách</a:t>
                </a:r>
                <a:r>
                  <a:rPr lang="en-US" sz="2400" dirty="0"/>
                  <a:t>: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10119054" cy="1128386"/>
              </a:xfrm>
              <a:prstGeom prst="rect">
                <a:avLst/>
              </a:prstGeom>
              <a:blipFill>
                <a:blip r:embed="rId3"/>
                <a:stretch>
                  <a:fillRect l="-1325" t="-1622" b="-1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8F3B03FF-7A03-6FD0-C5BE-7EE1FBBBE743}"/>
                  </a:ext>
                </a:extLst>
              </p:cNvPr>
              <p:cNvSpPr txBox="1"/>
              <p:nvPr/>
            </p:nvSpPr>
            <p:spPr>
              <a:xfrm>
                <a:off x="1424029" y="2037476"/>
                <a:ext cx="9181688" cy="1066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grow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8F3B03FF-7A03-6FD0-C5BE-7EE1FBBBE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029" y="2037476"/>
                <a:ext cx="9181688" cy="10663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Hình ảnh 4">
            <a:extLst>
              <a:ext uri="{FF2B5EF4-FFF2-40B4-BE49-F238E27FC236}">
                <a16:creationId xmlns:a16="http://schemas.microsoft.com/office/drawing/2014/main" id="{586FFC80-8F5C-B5C1-7877-D605866B9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092" y="3171592"/>
            <a:ext cx="2737562" cy="286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03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10119054" cy="1675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sz="2400" b="1" dirty="0"/>
                  <a:t>Miền </a:t>
                </a:r>
                <a:r>
                  <a:rPr lang="en-US" sz="2400" b="1" dirty="0" err="1"/>
                  <a:t>tính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tích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phân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là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hình</a:t>
                </a:r>
                <a:r>
                  <a:rPr lang="en-US" sz="2400" b="1" dirty="0"/>
                  <a:t> thang </a:t>
                </a:r>
                <a:r>
                  <a:rPr lang="en-US" sz="2400" b="1" dirty="0" err="1"/>
                  <a:t>cong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cạnh</a:t>
                </a:r>
                <a:r>
                  <a:rPr lang="en-US" sz="2400" b="1" dirty="0"/>
                  <a:t> song </a:t>
                </a:r>
                <a:r>
                  <a:rPr lang="en-US" sz="2400" b="1" dirty="0" err="1"/>
                  <a:t>song</a:t>
                </a:r>
                <a:r>
                  <a:rPr lang="en-US" sz="2400" b="1" dirty="0"/>
                  <a:t> Ox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Nếu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chữ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nhật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 ta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như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:</a:t>
                </a: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10119054" cy="1675843"/>
              </a:xfrm>
              <a:prstGeom prst="rect">
                <a:avLst/>
              </a:prstGeom>
              <a:blipFill>
                <a:blip r:embed="rId3"/>
                <a:stretch>
                  <a:fillRect l="-1325" t="-1091" b="-7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8F3B03FF-7A03-6FD0-C5BE-7EE1FBBBE743}"/>
                  </a:ext>
                </a:extLst>
              </p:cNvPr>
              <p:cNvSpPr txBox="1"/>
              <p:nvPr/>
            </p:nvSpPr>
            <p:spPr>
              <a:xfrm>
                <a:off x="1424029" y="2632703"/>
                <a:ext cx="9181688" cy="1066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grow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8F3B03FF-7A03-6FD0-C5BE-7EE1FBBBE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029" y="2632703"/>
                <a:ext cx="9181688" cy="10663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Hình ảnh 4">
            <a:extLst>
              <a:ext uri="{FF2B5EF4-FFF2-40B4-BE49-F238E27FC236}">
                <a16:creationId xmlns:a16="http://schemas.microsoft.com/office/drawing/2014/main" id="{586FFC80-8F5C-B5C1-7877-D605866B9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1130" y="3751833"/>
            <a:ext cx="2737562" cy="275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79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10119054" cy="1675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en-US" sz="2400" b="1" dirty="0"/>
                  <a:t>Miền </a:t>
                </a:r>
                <a:r>
                  <a:rPr lang="en-US" sz="2400" b="1" dirty="0" err="1"/>
                  <a:t>tính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tích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phân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là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hình</a:t>
                </a:r>
                <a:r>
                  <a:rPr lang="en-US" sz="2400" b="1" dirty="0"/>
                  <a:t> thang </a:t>
                </a:r>
                <a:r>
                  <a:rPr lang="en-US" sz="2400" b="1" dirty="0" err="1"/>
                  <a:t>cong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cạnh</a:t>
                </a:r>
                <a:r>
                  <a:rPr lang="en-US" sz="2400" b="1" dirty="0"/>
                  <a:t> song </a:t>
                </a:r>
                <a:r>
                  <a:rPr lang="en-US" sz="2400" b="1" dirty="0" err="1"/>
                  <a:t>song</a:t>
                </a:r>
                <a:r>
                  <a:rPr lang="en-US" sz="2400" b="1" dirty="0"/>
                  <a:t> Oy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Nếu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chữ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nhật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 ta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như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:</a:t>
                </a: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10119054" cy="1675843"/>
              </a:xfrm>
              <a:prstGeom prst="rect">
                <a:avLst/>
              </a:prstGeom>
              <a:blipFill>
                <a:blip r:embed="rId3"/>
                <a:stretch>
                  <a:fillRect l="-1325" t="-1091" b="-7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8F3B03FF-7A03-6FD0-C5BE-7EE1FBBBE743}"/>
                  </a:ext>
                </a:extLst>
              </p:cNvPr>
              <p:cNvSpPr txBox="1"/>
              <p:nvPr/>
            </p:nvSpPr>
            <p:spPr>
              <a:xfrm>
                <a:off x="1424029" y="2632703"/>
                <a:ext cx="9181688" cy="986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grow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8F3B03FF-7A03-6FD0-C5BE-7EE1FBBBE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029" y="2632703"/>
                <a:ext cx="9181688" cy="9864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Hình ảnh 4">
            <a:extLst>
              <a:ext uri="{FF2B5EF4-FFF2-40B4-BE49-F238E27FC236}">
                <a16:creationId xmlns:a16="http://schemas.microsoft.com/office/drawing/2014/main" id="{586FFC80-8F5C-B5C1-7877-D605866B9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691" y="3847627"/>
            <a:ext cx="10428617" cy="26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26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C4FB8E4-BA90-E443-1F97-F488651B5052}"/>
              </a:ext>
            </a:extLst>
          </p:cNvPr>
          <p:cNvSpPr txBox="1"/>
          <p:nvPr/>
        </p:nvSpPr>
        <p:spPr>
          <a:xfrm>
            <a:off x="955346" y="841292"/>
            <a:ext cx="10119054" cy="2783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en-US" sz="2400" b="1" dirty="0"/>
              <a:t>Miền </a:t>
            </a:r>
            <a:r>
              <a:rPr lang="en-US" sz="2400" b="1" dirty="0" err="1"/>
              <a:t>tính</a:t>
            </a:r>
            <a:r>
              <a:rPr lang="en-US" sz="2400" b="1" dirty="0"/>
              <a:t> </a:t>
            </a:r>
            <a:r>
              <a:rPr lang="en-US" sz="2400" b="1" dirty="0" err="1"/>
              <a:t>tích</a:t>
            </a:r>
            <a:r>
              <a:rPr lang="en-US" sz="2400" b="1" dirty="0"/>
              <a:t> </a:t>
            </a:r>
            <a:r>
              <a:rPr lang="en-US" sz="2400" b="1" dirty="0" err="1"/>
              <a:t>phân</a:t>
            </a:r>
            <a:r>
              <a:rPr lang="en-US" sz="2400" b="1" dirty="0"/>
              <a:t> </a:t>
            </a:r>
            <a:r>
              <a:rPr lang="en-US" sz="2400" b="1" dirty="0" err="1"/>
              <a:t>là</a:t>
            </a:r>
            <a:r>
              <a:rPr lang="en-US" sz="2400" b="1" dirty="0"/>
              <a:t> </a:t>
            </a:r>
            <a:r>
              <a:rPr lang="en-US" sz="2400" b="1" dirty="0" err="1"/>
              <a:t>hình</a:t>
            </a:r>
            <a:r>
              <a:rPr lang="en-US" sz="2400" b="1" dirty="0"/>
              <a:t> </a:t>
            </a:r>
            <a:r>
              <a:rPr lang="en-US" sz="2400" b="1" dirty="0" err="1"/>
              <a:t>bất</a:t>
            </a:r>
            <a:r>
              <a:rPr lang="en-US" sz="2400" b="1" dirty="0"/>
              <a:t> </a:t>
            </a:r>
            <a:r>
              <a:rPr lang="en-US" sz="2400" b="1" dirty="0" err="1"/>
              <a:t>kì</a:t>
            </a:r>
            <a:r>
              <a:rPr lang="en-US" sz="2400" b="1" dirty="0"/>
              <a:t> </a:t>
            </a:r>
            <a:r>
              <a:rPr lang="en-US" sz="2400" b="1" dirty="0" err="1"/>
              <a:t>không</a:t>
            </a:r>
            <a:r>
              <a:rPr lang="en-US" sz="2400" b="1" dirty="0"/>
              <a:t> ở </a:t>
            </a:r>
            <a:r>
              <a:rPr lang="en-US" sz="2400" b="1" dirty="0" err="1"/>
              <a:t>ba</a:t>
            </a:r>
            <a:r>
              <a:rPr lang="en-US" sz="2400" b="1" dirty="0"/>
              <a:t> </a:t>
            </a:r>
            <a:r>
              <a:rPr lang="en-US" sz="2400" b="1" dirty="0" err="1"/>
              <a:t>dạng</a:t>
            </a:r>
            <a:r>
              <a:rPr lang="en-US" sz="2400" b="1" dirty="0"/>
              <a:t> </a:t>
            </a:r>
            <a:r>
              <a:rPr lang="en-US" sz="2400" b="1" dirty="0" err="1"/>
              <a:t>trên</a:t>
            </a:r>
            <a:endParaRPr lang="en-US" sz="2400" b="1" dirty="0"/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Ta </a:t>
            </a:r>
            <a:r>
              <a:rPr lang="en-US" sz="2400" dirty="0" err="1">
                <a:solidFill>
                  <a:schemeClr val="tx1"/>
                </a:solidFill>
              </a:rPr>
              <a:t>tiến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hành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chia </a:t>
            </a:r>
            <a:r>
              <a:rPr lang="en-US" sz="2400" b="1" dirty="0" err="1">
                <a:solidFill>
                  <a:schemeClr val="tx1"/>
                </a:solidFill>
              </a:rPr>
              <a:t>hình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thành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các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hình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nhỏ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hơn</a:t>
            </a:r>
            <a:r>
              <a:rPr lang="en-US" sz="2400" dirty="0">
                <a:solidFill>
                  <a:schemeClr val="tx1"/>
                </a:solidFill>
              </a:rPr>
              <a:t> (</a:t>
            </a:r>
            <a:r>
              <a:rPr lang="en-US" sz="2400" dirty="0" err="1">
                <a:solidFill>
                  <a:schemeClr val="tx1"/>
                </a:solidFill>
              </a:rPr>
              <a:t>giống</a:t>
            </a:r>
            <a:r>
              <a:rPr lang="en-US" sz="2400" dirty="0">
                <a:solidFill>
                  <a:schemeClr val="tx1"/>
                </a:solidFill>
              </a:rPr>
              <a:t> 3 </a:t>
            </a:r>
            <a:r>
              <a:rPr lang="en-US" sz="2400" dirty="0" err="1">
                <a:solidFill>
                  <a:schemeClr val="tx1"/>
                </a:solidFill>
              </a:rPr>
              <a:t>trường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hợp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trên</a:t>
            </a:r>
            <a:r>
              <a:rPr lang="en-US" sz="2400" dirty="0">
                <a:solidFill>
                  <a:schemeClr val="tx1"/>
                </a:solidFill>
              </a:rPr>
              <a:t>) </a:t>
            </a:r>
            <a:r>
              <a:rPr lang="en-US" sz="2400" dirty="0" err="1">
                <a:solidFill>
                  <a:schemeClr val="tx1"/>
                </a:solidFill>
              </a:rPr>
              <a:t>rồi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cộng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kết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quả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vào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với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nhau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 err="1"/>
              <a:t>Đôi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ta </a:t>
            </a:r>
            <a:r>
              <a:rPr lang="en-US" sz="2400" dirty="0" err="1"/>
              <a:t>phải</a:t>
            </a:r>
            <a:r>
              <a:rPr lang="en-US" sz="2400" dirty="0"/>
              <a:t> </a:t>
            </a:r>
            <a:r>
              <a:rPr lang="en-US" sz="2400" dirty="0" err="1"/>
              <a:t>tiến</a:t>
            </a:r>
            <a:r>
              <a:rPr lang="en-US" sz="2400" dirty="0"/>
              <a:t> </a:t>
            </a:r>
            <a:r>
              <a:rPr lang="en-US" sz="2400" dirty="0" err="1"/>
              <a:t>hành</a:t>
            </a:r>
            <a:r>
              <a:rPr lang="en-US" sz="2400" dirty="0"/>
              <a:t> </a:t>
            </a:r>
            <a:r>
              <a:rPr lang="en-US" sz="2400" dirty="0" err="1"/>
              <a:t>bù</a:t>
            </a:r>
            <a:r>
              <a:rPr lang="en-US" sz="2400" dirty="0"/>
              <a:t> </a:t>
            </a:r>
            <a:r>
              <a:rPr lang="en-US" sz="2400" dirty="0" err="1"/>
              <a:t>thêm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lớn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thêm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giống</a:t>
            </a:r>
            <a:r>
              <a:rPr lang="en-US" sz="2400" dirty="0"/>
              <a:t> ở </a:t>
            </a:r>
            <a:r>
              <a:rPr lang="en-US" sz="2400" dirty="0" err="1"/>
              <a:t>các</a:t>
            </a:r>
            <a:r>
              <a:rPr lang="en-US" sz="2400" dirty="0"/>
              <a:t> TH 1,2,3</a:t>
            </a:r>
          </a:p>
        </p:txBody>
      </p:sp>
    </p:spTree>
    <p:extLst>
      <p:ext uri="{BB962C8B-B14F-4D97-AF65-F5344CB8AC3E}">
        <p14:creationId xmlns:p14="http://schemas.microsoft.com/office/powerpoint/2010/main" val="3306744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C4FB8E4-BA90-E443-1F97-F488651B5052}"/>
              </a:ext>
            </a:extLst>
          </p:cNvPr>
          <p:cNvSpPr txBox="1"/>
          <p:nvPr/>
        </p:nvSpPr>
        <p:spPr>
          <a:xfrm>
            <a:off x="955346" y="841292"/>
            <a:ext cx="10119054" cy="2789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FF0000"/>
                </a:solidFill>
              </a:rPr>
              <a:t>Các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bước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cơ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bản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tính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tích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phân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kép</a:t>
            </a:r>
            <a:r>
              <a:rPr lang="en-US" sz="2400" b="1" dirty="0">
                <a:solidFill>
                  <a:srgbClr val="FF0000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B1: </a:t>
            </a:r>
            <a:r>
              <a:rPr lang="en-US" sz="2400" dirty="0" err="1"/>
              <a:t>Hình</a:t>
            </a:r>
            <a:r>
              <a:rPr lang="en-US" sz="2400" dirty="0"/>
              <a:t> dung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b="1" dirty="0" err="1"/>
              <a:t>miền</a:t>
            </a:r>
            <a:r>
              <a:rPr lang="en-US" sz="2400" b="1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phương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vẽ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B2: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trường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b="1" dirty="0" err="1"/>
              <a:t>miền</a:t>
            </a:r>
            <a:endParaRPr lang="en-US" sz="2400" b="1" dirty="0"/>
          </a:p>
          <a:p>
            <a:pPr>
              <a:lnSpc>
                <a:spcPct val="150000"/>
              </a:lnSpc>
            </a:pPr>
            <a:r>
              <a:rPr lang="en-US" sz="2400" b="1" dirty="0"/>
              <a:t>B3: </a:t>
            </a:r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trường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kép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 err="1"/>
              <a:t>Nhưng</a:t>
            </a:r>
            <a:r>
              <a:rPr lang="en-US" sz="2400" b="1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phải</a:t>
            </a:r>
            <a:r>
              <a:rPr lang="en-US" sz="2400" dirty="0"/>
              <a:t> </a:t>
            </a:r>
            <a:r>
              <a:rPr lang="en-US" sz="2400" dirty="0" err="1"/>
              <a:t>lúc</a:t>
            </a:r>
            <a:r>
              <a:rPr lang="en-US" sz="2400" dirty="0"/>
              <a:t> </a:t>
            </a:r>
            <a:r>
              <a:rPr lang="en-US" sz="2400" dirty="0" err="1"/>
              <a:t>nào</a:t>
            </a:r>
            <a:r>
              <a:rPr lang="en-US" sz="2400" dirty="0"/>
              <a:t> </a:t>
            </a:r>
            <a:r>
              <a:rPr lang="en-US" sz="2400" dirty="0" err="1"/>
              <a:t>cũng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b="1" dirty="0" err="1"/>
              <a:t>mùa</a:t>
            </a:r>
            <a:r>
              <a:rPr lang="en-US" sz="2400" b="1" dirty="0"/>
              <a:t> </a:t>
            </a:r>
            <a:r>
              <a:rPr lang="en-US" sz="2400" b="1" dirty="0" err="1"/>
              <a:t>xuân</a:t>
            </a:r>
            <a:r>
              <a:rPr lang="en-US" sz="2400" dirty="0"/>
              <a:t> </a:t>
            </a:r>
            <a:r>
              <a:rPr lang="en-US" sz="2400" dirty="0" err="1"/>
              <a:t>như</a:t>
            </a:r>
            <a:r>
              <a:rPr lang="en-US" sz="2400" dirty="0"/>
              <a:t> </a:t>
            </a:r>
            <a:r>
              <a:rPr lang="en-US" sz="2400" dirty="0" err="1"/>
              <a:t>vậy</a:t>
            </a:r>
            <a:r>
              <a:rPr lang="en-US" sz="2400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765270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/>
              <p:nvPr/>
            </p:nvSpPr>
            <p:spPr>
              <a:xfrm>
                <a:off x="1046581" y="919539"/>
                <a:ext cx="9184565" cy="2633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Bài 1: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:</a:t>
                </a:r>
              </a:p>
              <a:p>
                <a:pPr marL="457200" indent="-457200">
                  <a:lnSpc>
                    <a:spcPct val="200000"/>
                  </a:lnSpc>
                  <a:buFont typeface="+mj-lt"/>
                  <a:buAutoNum type="alphaLcPeriod"/>
                </a:pPr>
                <a:r>
                  <a:rPr lang="en-US" sz="2400" dirty="0"/>
                  <a:t>                   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1;3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2;4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200000"/>
                  </a:lnSpc>
                  <a:buFont typeface="+mj-lt"/>
                  <a:buAutoNum type="alphaLcPeriod"/>
                </a:pPr>
                <a:r>
                  <a:rPr lang="en-US" sz="2400" dirty="0"/>
                  <a:t> </a:t>
                </a:r>
                <a:r>
                  <a:rPr lang="en-US" sz="2400" b="1" dirty="0"/>
                  <a:t>(GK 20212 NN1)                         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bị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81" y="919539"/>
                <a:ext cx="9184565" cy="2633670"/>
              </a:xfrm>
              <a:prstGeom prst="rect">
                <a:avLst/>
              </a:prstGeom>
              <a:blipFill>
                <a:blip r:embed="rId3"/>
                <a:stretch>
                  <a:fillRect l="-1328" t="-926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319F8DE5-F96D-7767-C37E-EC00A10502A5}"/>
                  </a:ext>
                </a:extLst>
              </p:cNvPr>
              <p:cNvSpPr txBox="1"/>
              <p:nvPr/>
            </p:nvSpPr>
            <p:spPr>
              <a:xfrm>
                <a:off x="4163139" y="2138187"/>
                <a:ext cx="2469545" cy="847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grow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319F8DE5-F96D-7767-C37E-EC00A1050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139" y="2138187"/>
                <a:ext cx="2469545" cy="847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F5ED3204-1218-C0C8-D316-5C450023A6A2}"/>
                  </a:ext>
                </a:extLst>
              </p:cNvPr>
              <p:cNvSpPr txBox="1"/>
              <p:nvPr/>
            </p:nvSpPr>
            <p:spPr>
              <a:xfrm>
                <a:off x="1530205" y="1414570"/>
                <a:ext cx="1960247" cy="847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grow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𝑥𝑦𝑑𝑥𝑑𝑦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F5ED3204-1218-C0C8-D316-5C450023A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205" y="1414570"/>
                <a:ext cx="1960247" cy="8474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370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/>
              <p:nvPr/>
            </p:nvSpPr>
            <p:spPr>
              <a:xfrm>
                <a:off x="1046581" y="919539"/>
                <a:ext cx="9184565" cy="263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Bài 1: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:</a:t>
                </a:r>
              </a:p>
              <a:p>
                <a:pPr marL="457200" indent="-457200">
                  <a:lnSpc>
                    <a:spcPct val="200000"/>
                  </a:lnSpc>
                  <a:buFont typeface="+mj-lt"/>
                  <a:buAutoNum type="alphaLcPeriod"/>
                </a:pPr>
                <a:r>
                  <a:rPr lang="en-US" sz="2400" dirty="0"/>
                  <a:t>                   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1;3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2;4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lnSpc>
                    <a:spcPct val="200000"/>
                  </a:lnSpc>
                </a:pPr>
                <a:r>
                  <a:rPr lang="en-US" sz="2400" b="1" dirty="0" err="1"/>
                  <a:t>Lời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giải</a:t>
                </a:r>
                <a:r>
                  <a:rPr lang="en-US" sz="2400" b="1" dirty="0"/>
                  <a:t>:</a:t>
                </a:r>
              </a:p>
              <a:p>
                <a:pPr>
                  <a:lnSpc>
                    <a:spcPct val="2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81" y="919539"/>
                <a:ext cx="9184565" cy="2633413"/>
              </a:xfrm>
              <a:prstGeom prst="rect">
                <a:avLst/>
              </a:prstGeom>
              <a:blipFill>
                <a:blip r:embed="rId3"/>
                <a:stretch>
                  <a:fillRect l="-1328" t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F5ED3204-1218-C0C8-D316-5C450023A6A2}"/>
                  </a:ext>
                </a:extLst>
              </p:cNvPr>
              <p:cNvSpPr txBox="1"/>
              <p:nvPr/>
            </p:nvSpPr>
            <p:spPr>
              <a:xfrm>
                <a:off x="1530205" y="1414570"/>
                <a:ext cx="1960247" cy="847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grow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𝑥𝑦𝑑𝑥𝑑𝑦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F5ED3204-1218-C0C8-D316-5C450023A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205" y="1414570"/>
                <a:ext cx="1960247" cy="847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7464945E-026D-D70D-C611-C7253ADA564F}"/>
                  </a:ext>
                </a:extLst>
              </p:cNvPr>
              <p:cNvSpPr txBox="1"/>
              <p:nvPr/>
            </p:nvSpPr>
            <p:spPr>
              <a:xfrm>
                <a:off x="1397470" y="2920754"/>
                <a:ext cx="8493782" cy="1591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grow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𝑥𝑦𝑑𝑥𝑑𝑦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𝑥𝑦𝑑𝑦</m:t>
                              </m:r>
                            </m:e>
                          </m:nary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𝑥𝑑𝑥</m:t>
                          </m:r>
                        </m:e>
                      </m:nary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𝑦𝑑𝑦</m:t>
                          </m:r>
                        </m:e>
                      </m:nary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=8⋅12=96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7464945E-026D-D70D-C611-C7253ADA5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470" y="2920754"/>
                <a:ext cx="8493782" cy="15915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509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Nhóm 5">
            <a:extLst>
              <a:ext uri="{FF2B5EF4-FFF2-40B4-BE49-F238E27FC236}">
                <a16:creationId xmlns:a16="http://schemas.microsoft.com/office/drawing/2014/main" id="{0AC8AE8F-5933-6CE3-BF9D-CCC30079505A}"/>
              </a:ext>
            </a:extLst>
          </p:cNvPr>
          <p:cNvGrpSpPr/>
          <p:nvPr/>
        </p:nvGrpSpPr>
        <p:grpSpPr>
          <a:xfrm>
            <a:off x="2533351" y="1407393"/>
            <a:ext cx="3999971" cy="1569660"/>
            <a:chOff x="2096029" y="980011"/>
            <a:chExt cx="3999971" cy="1569660"/>
          </a:xfrm>
        </p:grpSpPr>
        <p:sp>
          <p:nvSpPr>
            <p:cNvPr id="8" name="Đồ họa 4">
              <a:extLst>
                <a:ext uri="{FF2B5EF4-FFF2-40B4-BE49-F238E27FC236}">
                  <a16:creationId xmlns:a16="http://schemas.microsoft.com/office/drawing/2014/main" id="{D3AC0AC7-4B59-47C6-A8BD-236093DA00A7}"/>
                </a:ext>
              </a:extLst>
            </p:cNvPr>
            <p:cNvSpPr/>
            <p:nvPr/>
          </p:nvSpPr>
          <p:spPr>
            <a:xfrm>
              <a:off x="2187474" y="1196162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0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0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9" name="Đồ họa 4">
              <a:extLst>
                <a:ext uri="{FF2B5EF4-FFF2-40B4-BE49-F238E27FC236}">
                  <a16:creationId xmlns:a16="http://schemas.microsoft.com/office/drawing/2014/main" id="{63BE8150-2F69-4DF6-BF4B-012533178F25}"/>
                </a:ext>
              </a:extLst>
            </p:cNvPr>
            <p:cNvSpPr txBox="1"/>
            <p:nvPr/>
          </p:nvSpPr>
          <p:spPr>
            <a:xfrm>
              <a:off x="2096029" y="980011"/>
              <a:ext cx="63671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7" name="Đồ họa 4">
              <a:extLst>
                <a:ext uri="{FF2B5EF4-FFF2-40B4-BE49-F238E27FC236}">
                  <a16:creationId xmlns:a16="http://schemas.microsoft.com/office/drawing/2014/main" id="{E02CFFCD-0AE3-4685-A8A4-8F9DCC78C3FC}"/>
                </a:ext>
              </a:extLst>
            </p:cNvPr>
            <p:cNvSpPr/>
            <p:nvPr/>
          </p:nvSpPr>
          <p:spPr>
            <a:xfrm>
              <a:off x="2766287" y="1768248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Định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nghĩa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8DFD1B87-4588-F0AA-241C-DD03D148E42A}"/>
              </a:ext>
            </a:extLst>
          </p:cNvPr>
          <p:cNvGrpSpPr/>
          <p:nvPr/>
        </p:nvGrpSpPr>
        <p:grpSpPr>
          <a:xfrm>
            <a:off x="6899246" y="4201653"/>
            <a:ext cx="4409839" cy="1569660"/>
            <a:chOff x="4366424" y="2880577"/>
            <a:chExt cx="4409839" cy="1569660"/>
          </a:xfrm>
        </p:grpSpPr>
        <p:sp>
          <p:nvSpPr>
            <p:cNvPr id="10" name="Đồ họa 4">
              <a:extLst>
                <a:ext uri="{FF2B5EF4-FFF2-40B4-BE49-F238E27FC236}">
                  <a16:creationId xmlns:a16="http://schemas.microsoft.com/office/drawing/2014/main" id="{40FD5572-3980-4455-B254-EEA4204E0DEE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11" name="Đồ họa 4">
              <a:extLst>
                <a:ext uri="{FF2B5EF4-FFF2-40B4-BE49-F238E27FC236}">
                  <a16:creationId xmlns:a16="http://schemas.microsoft.com/office/drawing/2014/main" id="{B0CE2396-04AD-4CBF-951B-19AD4CD6B661}"/>
                </a:ext>
              </a:extLst>
            </p:cNvPr>
            <p:cNvSpPr txBox="1"/>
            <p:nvPr/>
          </p:nvSpPr>
          <p:spPr>
            <a:xfrm>
              <a:off x="4366424" y="2880577"/>
              <a:ext cx="89639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36" name="Đồ họa 4">
              <a:extLst>
                <a:ext uri="{FF2B5EF4-FFF2-40B4-BE49-F238E27FC236}">
                  <a16:creationId xmlns:a16="http://schemas.microsoft.com/office/drawing/2014/main" id="{1D154696-20A3-4769-BCDF-44E06BD191E4}"/>
                </a:ext>
              </a:extLst>
            </p:cNvPr>
            <p:cNvSpPr/>
            <p:nvPr/>
          </p:nvSpPr>
          <p:spPr>
            <a:xfrm>
              <a:off x="5446550" y="3670487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Cách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tính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B5AD507-7385-4370-9CA9-D5C890234307}"/>
              </a:ext>
            </a:extLst>
          </p:cNvPr>
          <p:cNvSpPr/>
          <p:nvPr/>
        </p:nvSpPr>
        <p:spPr>
          <a:xfrm>
            <a:off x="1107381" y="434967"/>
            <a:ext cx="4760686" cy="40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600"/>
          </a:p>
        </p:txBody>
      </p:sp>
      <p:sp>
        <p:nvSpPr>
          <p:cNvPr id="39" name="Đồ họa 4">
            <a:extLst>
              <a:ext uri="{FF2B5EF4-FFF2-40B4-BE49-F238E27FC236}">
                <a16:creationId xmlns:a16="http://schemas.microsoft.com/office/drawing/2014/main" id="{89A18212-86F3-4A59-B182-0A46E29D7FA2}"/>
              </a:ext>
            </a:extLst>
          </p:cNvPr>
          <p:cNvSpPr txBox="1"/>
          <p:nvPr/>
        </p:nvSpPr>
        <p:spPr>
          <a:xfrm>
            <a:off x="1060964" y="343826"/>
            <a:ext cx="3967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Nội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dung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bài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học</a:t>
            </a:r>
            <a:endParaRPr lang="vi-VN" sz="32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5177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/>
              <p:nvPr/>
            </p:nvSpPr>
            <p:spPr>
              <a:xfrm>
                <a:off x="1046581" y="919539"/>
                <a:ext cx="9184565" cy="2382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Bài 1: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:</a:t>
                </a:r>
              </a:p>
              <a:p>
                <a:pPr marL="457200" indent="-457200">
                  <a:lnSpc>
                    <a:spcPct val="200000"/>
                  </a:lnSpc>
                  <a:buFont typeface="+mj-lt"/>
                  <a:buAutoNum type="alphaLcPeriod" startAt="2"/>
                </a:pPr>
                <a:r>
                  <a:rPr lang="en-US" sz="2400" dirty="0"/>
                  <a:t> </a:t>
                </a:r>
                <a:r>
                  <a:rPr lang="en-US" sz="2400" b="1" dirty="0"/>
                  <a:t>(GK 20212 NN1)                         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bị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r>
                  <a:rPr lang="en-US" sz="2400" b="1" dirty="0" err="1"/>
                  <a:t>Lời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giải</a:t>
                </a:r>
                <a:r>
                  <a:rPr lang="en-US" sz="2400" b="1" dirty="0"/>
                  <a:t>: </a:t>
                </a:r>
                <a:r>
                  <a:rPr lang="en-US" sz="2400" dirty="0" err="1"/>
                  <a:t>Dựa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nghĩa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81" y="919539"/>
                <a:ext cx="9184565" cy="2382191"/>
              </a:xfrm>
              <a:prstGeom prst="rect">
                <a:avLst/>
              </a:prstGeom>
              <a:blipFill>
                <a:blip r:embed="rId3"/>
                <a:stretch>
                  <a:fillRect l="-1328" t="-1023" b="-4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319F8DE5-F96D-7767-C37E-EC00A10502A5}"/>
                  </a:ext>
                </a:extLst>
              </p:cNvPr>
              <p:cNvSpPr txBox="1"/>
              <p:nvPr/>
            </p:nvSpPr>
            <p:spPr>
              <a:xfrm>
                <a:off x="4163139" y="1443304"/>
                <a:ext cx="2469545" cy="847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grow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319F8DE5-F96D-7767-C37E-EC00A1050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139" y="1443304"/>
                <a:ext cx="2469545" cy="847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Hình ảnh 3">
            <a:extLst>
              <a:ext uri="{FF2B5EF4-FFF2-40B4-BE49-F238E27FC236}">
                <a16:creationId xmlns:a16="http://schemas.microsoft.com/office/drawing/2014/main" id="{BB7EE94F-0B24-60F4-0A21-288D4A23E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462" y="3379977"/>
            <a:ext cx="4065858" cy="3567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FF677F9D-58A6-5AEF-E256-89E50EC11910}"/>
                  </a:ext>
                </a:extLst>
              </p:cNvPr>
              <p:cNvSpPr txBox="1"/>
              <p:nvPr/>
            </p:nvSpPr>
            <p:spPr>
              <a:xfrm>
                <a:off x="7033006" y="4154150"/>
                <a:ext cx="2469545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0&amp;≤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&amp;≤1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FF677F9D-58A6-5AEF-E256-89E50EC11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006" y="4154150"/>
                <a:ext cx="2469545" cy="916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943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/>
              <p:nvPr/>
            </p:nvSpPr>
            <p:spPr>
              <a:xfrm>
                <a:off x="1046581" y="919539"/>
                <a:ext cx="9184565" cy="2836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Bài 1: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:</a:t>
                </a:r>
              </a:p>
              <a:p>
                <a:pPr marL="457200" indent="-457200">
                  <a:lnSpc>
                    <a:spcPct val="200000"/>
                  </a:lnSpc>
                  <a:buFont typeface="+mj-lt"/>
                  <a:buAutoNum type="alphaLcPeriod" startAt="2"/>
                </a:pPr>
                <a:r>
                  <a:rPr lang="en-US" sz="2400" dirty="0"/>
                  <a:t> </a:t>
                </a:r>
                <a:r>
                  <a:rPr lang="en-US" sz="2400" b="1" dirty="0"/>
                  <a:t>(GK 20212 NN1)                         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bị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r>
                  <a:rPr lang="en-US" sz="2400" b="1" dirty="0" err="1"/>
                  <a:t>Lời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giải</a:t>
                </a:r>
                <a:r>
                  <a:rPr lang="en-US" sz="2400" b="1" dirty="0"/>
                  <a:t>: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0&amp;≤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&amp;≤1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&amp;≤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&amp;≤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/>
                  <a:t>, ta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: </a:t>
                </a: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81" y="919539"/>
                <a:ext cx="9184565" cy="2836674"/>
              </a:xfrm>
              <a:prstGeom prst="rect">
                <a:avLst/>
              </a:prstGeom>
              <a:blipFill>
                <a:blip r:embed="rId3"/>
                <a:stretch>
                  <a:fillRect l="-1328" t="-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319F8DE5-F96D-7767-C37E-EC00A10502A5}"/>
                  </a:ext>
                </a:extLst>
              </p:cNvPr>
              <p:cNvSpPr txBox="1"/>
              <p:nvPr/>
            </p:nvSpPr>
            <p:spPr>
              <a:xfrm>
                <a:off x="4163139" y="1443304"/>
                <a:ext cx="2469545" cy="847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grow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319F8DE5-F96D-7767-C37E-EC00A1050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139" y="1443304"/>
                <a:ext cx="2469545" cy="847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6EDB2333-1C62-0730-5216-0A8B9DFAB0E9}"/>
                  </a:ext>
                </a:extLst>
              </p:cNvPr>
              <p:cNvSpPr txBox="1"/>
              <p:nvPr/>
            </p:nvSpPr>
            <p:spPr>
              <a:xfrm>
                <a:off x="3105426" y="3756213"/>
                <a:ext cx="7284698" cy="921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grow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6EDB2333-1C62-0730-5216-0A8B9DFAB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426" y="3756213"/>
                <a:ext cx="7284698" cy="9219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186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6EDB2333-1C62-0730-5216-0A8B9DFAB0E9}"/>
                  </a:ext>
                </a:extLst>
              </p:cNvPr>
              <p:cNvSpPr txBox="1"/>
              <p:nvPr/>
            </p:nvSpPr>
            <p:spPr>
              <a:xfrm>
                <a:off x="1266466" y="1012249"/>
                <a:ext cx="9767294" cy="2603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grow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23463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23463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6EDB2333-1C62-0730-5216-0A8B9DFAB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466" y="1012249"/>
                <a:ext cx="9767294" cy="26035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712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3603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Tài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liệu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tham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khảo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D12DEAD-CDB7-29DB-04BB-1CFC91723007}"/>
              </a:ext>
            </a:extLst>
          </p:cNvPr>
          <p:cNvSpPr txBox="1"/>
          <p:nvPr/>
        </p:nvSpPr>
        <p:spPr>
          <a:xfrm>
            <a:off x="963598" y="939587"/>
            <a:ext cx="10039682" cy="3898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[1] </a:t>
            </a:r>
            <a:r>
              <a:rPr lang="en-US" sz="2400" b="1" dirty="0" err="1"/>
              <a:t>Bài</a:t>
            </a:r>
            <a:r>
              <a:rPr lang="en-US" sz="2400" b="1" dirty="0"/>
              <a:t> </a:t>
            </a:r>
            <a:r>
              <a:rPr lang="en-US" sz="2400" b="1" dirty="0" err="1"/>
              <a:t>giảng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tích</a:t>
            </a:r>
            <a:r>
              <a:rPr lang="en-US" sz="2400" b="1" dirty="0"/>
              <a:t> 2 - TS. Bùi Xuân </a:t>
            </a:r>
            <a:r>
              <a:rPr lang="en-US" sz="2400" b="1" dirty="0" err="1"/>
              <a:t>Diệu</a:t>
            </a:r>
            <a:r>
              <a:rPr lang="en-US" sz="2400" b="1" dirty="0"/>
              <a:t> (</a:t>
            </a:r>
            <a:r>
              <a:rPr lang="en-US" sz="2400" b="1" dirty="0" err="1"/>
              <a:t>ver</a:t>
            </a:r>
            <a:r>
              <a:rPr lang="en-US" sz="2400" b="1" dirty="0"/>
              <a:t> 2017)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[2] </a:t>
            </a: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thi</a:t>
            </a:r>
            <a:r>
              <a:rPr lang="en-US" sz="2400" b="1" dirty="0"/>
              <a:t> GK 20212 MI1121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[3] Divide and Conquer – </a:t>
            </a:r>
            <a:r>
              <a:rPr lang="en-US" sz="2400" b="1" dirty="0" err="1"/>
              <a:t>ProgramMiz</a:t>
            </a:r>
            <a:r>
              <a:rPr lang="en-US" sz="2400" b="1" dirty="0"/>
              <a:t> </a:t>
            </a:r>
            <a:r>
              <a:rPr lang="en-US" sz="2400" b="1" dirty="0">
                <a:hlinkClick r:id="rId4"/>
              </a:rPr>
              <a:t>https://www.programiz.com/dsa/divide-and-conquer</a:t>
            </a:r>
            <a:endParaRPr lang="en-US" sz="2400" b="1" dirty="0"/>
          </a:p>
          <a:p>
            <a:pPr>
              <a:lnSpc>
                <a:spcPct val="150000"/>
              </a:lnSpc>
            </a:pPr>
            <a:r>
              <a:rPr lang="en-US" sz="2400" b="1" dirty="0"/>
              <a:t>[4] Master Theorem in Data Structure – Dot Net Tutorials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hlinkClick r:id="rId5"/>
              </a:rPr>
              <a:t>https://dotnettutorials.net/lesson/master-theorem/</a:t>
            </a:r>
            <a:endParaRPr lang="en-US" sz="2400" b="1" dirty="0"/>
          </a:p>
          <a:p>
            <a:pPr>
              <a:lnSpc>
                <a:spcPct val="150000"/>
              </a:lnSpc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93378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611817"/>
                </a:solidFill>
                <a:cs typeface="Arial"/>
                <a:sym typeface="Arial"/>
                <a:rtl val="0"/>
              </a:rPr>
              <a:t>GIẢI TÍCH 2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855765" y="1657339"/>
            <a:ext cx="10424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Phương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pháp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tính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1200" strike="sngStrike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(</a:t>
            </a:r>
            <a:r>
              <a:rPr lang="en-US" sz="1200" strike="sngStrike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và</a:t>
            </a:r>
            <a:r>
              <a:rPr lang="en-US" sz="1200" strike="sngStrike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1200" strike="sngStrike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matlab</a:t>
            </a:r>
            <a:r>
              <a:rPr lang="en-US" sz="1200" strike="sngStrike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)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Tích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phân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kép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8705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Nhóm 5">
            <a:extLst>
              <a:ext uri="{FF2B5EF4-FFF2-40B4-BE49-F238E27FC236}">
                <a16:creationId xmlns:a16="http://schemas.microsoft.com/office/drawing/2014/main" id="{0AC8AE8F-5933-6CE3-BF9D-CCC30079505A}"/>
              </a:ext>
            </a:extLst>
          </p:cNvPr>
          <p:cNvGrpSpPr/>
          <p:nvPr/>
        </p:nvGrpSpPr>
        <p:grpSpPr>
          <a:xfrm>
            <a:off x="1830728" y="1247758"/>
            <a:ext cx="3999971" cy="1569660"/>
            <a:chOff x="2096029" y="980011"/>
            <a:chExt cx="3999971" cy="1569660"/>
          </a:xfrm>
        </p:grpSpPr>
        <p:sp>
          <p:nvSpPr>
            <p:cNvPr id="8" name="Đồ họa 4">
              <a:extLst>
                <a:ext uri="{FF2B5EF4-FFF2-40B4-BE49-F238E27FC236}">
                  <a16:creationId xmlns:a16="http://schemas.microsoft.com/office/drawing/2014/main" id="{D3AC0AC7-4B59-47C6-A8BD-236093DA00A7}"/>
                </a:ext>
              </a:extLst>
            </p:cNvPr>
            <p:cNvSpPr/>
            <p:nvPr/>
          </p:nvSpPr>
          <p:spPr>
            <a:xfrm>
              <a:off x="2187474" y="1196162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0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0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9" name="Đồ họa 4">
              <a:extLst>
                <a:ext uri="{FF2B5EF4-FFF2-40B4-BE49-F238E27FC236}">
                  <a16:creationId xmlns:a16="http://schemas.microsoft.com/office/drawing/2014/main" id="{63BE8150-2F69-4DF6-BF4B-012533178F25}"/>
                </a:ext>
              </a:extLst>
            </p:cNvPr>
            <p:cNvSpPr txBox="1"/>
            <p:nvPr/>
          </p:nvSpPr>
          <p:spPr>
            <a:xfrm>
              <a:off x="2096029" y="980011"/>
              <a:ext cx="63671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7" name="Đồ họa 4">
              <a:extLst>
                <a:ext uri="{FF2B5EF4-FFF2-40B4-BE49-F238E27FC236}">
                  <a16:creationId xmlns:a16="http://schemas.microsoft.com/office/drawing/2014/main" id="{E02CFFCD-0AE3-4685-A8A4-8F9DCC78C3FC}"/>
                </a:ext>
              </a:extLst>
            </p:cNvPr>
            <p:cNvSpPr/>
            <p:nvPr/>
          </p:nvSpPr>
          <p:spPr>
            <a:xfrm>
              <a:off x="2766287" y="1768248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Đổi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thứ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tự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tính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8DFD1B87-4588-F0AA-241C-DD03D148E42A}"/>
              </a:ext>
            </a:extLst>
          </p:cNvPr>
          <p:cNvGrpSpPr/>
          <p:nvPr/>
        </p:nvGrpSpPr>
        <p:grpSpPr>
          <a:xfrm>
            <a:off x="6096000" y="1247758"/>
            <a:ext cx="4310354" cy="1569660"/>
            <a:chOff x="4366424" y="2880577"/>
            <a:chExt cx="4310354" cy="1569660"/>
          </a:xfrm>
        </p:grpSpPr>
        <p:sp>
          <p:nvSpPr>
            <p:cNvPr id="10" name="Đồ họa 4">
              <a:extLst>
                <a:ext uri="{FF2B5EF4-FFF2-40B4-BE49-F238E27FC236}">
                  <a16:creationId xmlns:a16="http://schemas.microsoft.com/office/drawing/2014/main" id="{40FD5572-3980-4455-B254-EEA4204E0DEE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11" name="Đồ họa 4">
              <a:extLst>
                <a:ext uri="{FF2B5EF4-FFF2-40B4-BE49-F238E27FC236}">
                  <a16:creationId xmlns:a16="http://schemas.microsoft.com/office/drawing/2014/main" id="{B0CE2396-04AD-4CBF-951B-19AD4CD6B661}"/>
                </a:ext>
              </a:extLst>
            </p:cNvPr>
            <p:cNvSpPr txBox="1"/>
            <p:nvPr/>
          </p:nvSpPr>
          <p:spPr>
            <a:xfrm>
              <a:off x="4366424" y="2880577"/>
              <a:ext cx="89639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36" name="Đồ họa 4">
              <a:extLst>
                <a:ext uri="{FF2B5EF4-FFF2-40B4-BE49-F238E27FC236}">
                  <a16:creationId xmlns:a16="http://schemas.microsoft.com/office/drawing/2014/main" id="{1D154696-20A3-4769-BCDF-44E06BD191E4}"/>
                </a:ext>
              </a:extLst>
            </p:cNvPr>
            <p:cNvSpPr/>
            <p:nvPr/>
          </p:nvSpPr>
          <p:spPr>
            <a:xfrm>
              <a:off x="5347065" y="3507024"/>
              <a:ext cx="3329713" cy="535319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Có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dấu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giá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trị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tuyệt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đối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B5AD507-7385-4370-9CA9-D5C890234307}"/>
              </a:ext>
            </a:extLst>
          </p:cNvPr>
          <p:cNvSpPr/>
          <p:nvPr/>
        </p:nvSpPr>
        <p:spPr>
          <a:xfrm>
            <a:off x="1107381" y="434967"/>
            <a:ext cx="4760686" cy="40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600"/>
          </a:p>
        </p:txBody>
      </p:sp>
      <p:sp>
        <p:nvSpPr>
          <p:cNvPr id="39" name="Đồ họa 4">
            <a:extLst>
              <a:ext uri="{FF2B5EF4-FFF2-40B4-BE49-F238E27FC236}">
                <a16:creationId xmlns:a16="http://schemas.microsoft.com/office/drawing/2014/main" id="{89A18212-86F3-4A59-B182-0A46E29D7FA2}"/>
              </a:ext>
            </a:extLst>
          </p:cNvPr>
          <p:cNvSpPr txBox="1"/>
          <p:nvPr/>
        </p:nvSpPr>
        <p:spPr>
          <a:xfrm>
            <a:off x="1060964" y="343826"/>
            <a:ext cx="3967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Nội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dung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bài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học</a:t>
            </a:r>
            <a:endParaRPr lang="vi-VN" sz="32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E6702582-9433-716D-2431-0C24C3736786}"/>
              </a:ext>
            </a:extLst>
          </p:cNvPr>
          <p:cNvGrpSpPr/>
          <p:nvPr/>
        </p:nvGrpSpPr>
        <p:grpSpPr>
          <a:xfrm>
            <a:off x="7371122" y="4040583"/>
            <a:ext cx="4310354" cy="1569660"/>
            <a:chOff x="4366424" y="2880577"/>
            <a:chExt cx="4310354" cy="1569660"/>
          </a:xfrm>
        </p:grpSpPr>
        <p:sp>
          <p:nvSpPr>
            <p:cNvPr id="4" name="Đồ họa 4">
              <a:extLst>
                <a:ext uri="{FF2B5EF4-FFF2-40B4-BE49-F238E27FC236}">
                  <a16:creationId xmlns:a16="http://schemas.microsoft.com/office/drawing/2014/main" id="{A335A660-6949-1905-1252-0615F16F2BFC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7" name="Đồ họa 4">
              <a:extLst>
                <a:ext uri="{FF2B5EF4-FFF2-40B4-BE49-F238E27FC236}">
                  <a16:creationId xmlns:a16="http://schemas.microsoft.com/office/drawing/2014/main" id="{55EBBD54-8EA9-011C-CD2D-55B4C58D76F1}"/>
                </a:ext>
              </a:extLst>
            </p:cNvPr>
            <p:cNvSpPr txBox="1"/>
            <p:nvPr/>
          </p:nvSpPr>
          <p:spPr>
            <a:xfrm>
              <a:off x="4366424" y="2880577"/>
              <a:ext cx="100219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4</a:t>
              </a:r>
              <a:endPara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endParaRPr>
            </a:p>
          </p:txBody>
        </p:sp>
        <p:sp>
          <p:nvSpPr>
            <p:cNvPr id="12" name="Đồ họa 4">
              <a:extLst>
                <a:ext uri="{FF2B5EF4-FFF2-40B4-BE49-F238E27FC236}">
                  <a16:creationId xmlns:a16="http://schemas.microsoft.com/office/drawing/2014/main" id="{07924308-ACF5-C35A-2FED-9460DE515394}"/>
                </a:ext>
              </a:extLst>
            </p:cNvPr>
            <p:cNvSpPr/>
            <p:nvPr/>
          </p:nvSpPr>
          <p:spPr>
            <a:xfrm>
              <a:off x="5347065" y="3507024"/>
              <a:ext cx="3329713" cy="535319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Đổi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trục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tọa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độ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grpSp>
        <p:nvGrpSpPr>
          <p:cNvPr id="13" name="Nhóm 12">
            <a:extLst>
              <a:ext uri="{FF2B5EF4-FFF2-40B4-BE49-F238E27FC236}">
                <a16:creationId xmlns:a16="http://schemas.microsoft.com/office/drawing/2014/main" id="{4600B1C9-6AD5-3B21-4B8C-A87BBFFEEFC8}"/>
              </a:ext>
            </a:extLst>
          </p:cNvPr>
          <p:cNvGrpSpPr/>
          <p:nvPr/>
        </p:nvGrpSpPr>
        <p:grpSpPr>
          <a:xfrm>
            <a:off x="2877888" y="4040583"/>
            <a:ext cx="4310354" cy="1569660"/>
            <a:chOff x="4366424" y="2880577"/>
            <a:chExt cx="4310354" cy="1569660"/>
          </a:xfrm>
        </p:grpSpPr>
        <p:sp>
          <p:nvSpPr>
            <p:cNvPr id="14" name="Đồ họa 4">
              <a:extLst>
                <a:ext uri="{FF2B5EF4-FFF2-40B4-BE49-F238E27FC236}">
                  <a16:creationId xmlns:a16="http://schemas.microsoft.com/office/drawing/2014/main" id="{74AF3FFC-BA38-2CD8-F900-3C9CE09A9E85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15" name="Đồ họa 4">
              <a:extLst>
                <a:ext uri="{FF2B5EF4-FFF2-40B4-BE49-F238E27FC236}">
                  <a16:creationId xmlns:a16="http://schemas.microsoft.com/office/drawing/2014/main" id="{5F9D4531-B414-1560-5CDF-29351CF97C93}"/>
                </a:ext>
              </a:extLst>
            </p:cNvPr>
            <p:cNvSpPr txBox="1"/>
            <p:nvPr/>
          </p:nvSpPr>
          <p:spPr>
            <a:xfrm>
              <a:off x="4366424" y="2880577"/>
              <a:ext cx="93006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3</a:t>
              </a:r>
              <a:endPara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endParaRPr>
            </a:p>
          </p:txBody>
        </p:sp>
        <p:sp>
          <p:nvSpPr>
            <p:cNvPr id="16" name="Đồ họa 4">
              <a:extLst>
                <a:ext uri="{FF2B5EF4-FFF2-40B4-BE49-F238E27FC236}">
                  <a16:creationId xmlns:a16="http://schemas.microsoft.com/office/drawing/2014/main" id="{6F329C57-A798-0740-3D52-123C798D236B}"/>
                </a:ext>
              </a:extLst>
            </p:cNvPr>
            <p:cNvSpPr/>
            <p:nvPr/>
          </p:nvSpPr>
          <p:spPr>
            <a:xfrm>
              <a:off x="5347065" y="3507024"/>
              <a:ext cx="3329713" cy="535319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Hàm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đối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xứng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trong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miền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đối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xứng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0014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Đổi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thứ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tự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966654" cy="1890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Vấn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đề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𝑥𝑑𝑥</m:t>
                          </m:r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966654" cy="1890839"/>
              </a:xfrm>
              <a:prstGeom prst="rect">
                <a:avLst/>
              </a:prstGeom>
              <a:blipFill>
                <a:blip r:embed="rId3"/>
                <a:stretch>
                  <a:fillRect l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492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Đổi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thứ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tự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3FA2ED-7702-C605-3DBE-2B84FE4ED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671" y="725724"/>
            <a:ext cx="6002434" cy="600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DAD48F89-C3C3-7038-738A-394E6D4A8BC4}"/>
              </a:ext>
            </a:extLst>
          </p:cNvPr>
          <p:cNvSpPr txBox="1"/>
          <p:nvPr/>
        </p:nvSpPr>
        <p:spPr>
          <a:xfrm>
            <a:off x="3058858" y="2895944"/>
            <a:ext cx="279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Tính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tích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phân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này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kiểu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gì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5F69ED97-67B8-D4F7-6E83-210C010ECEAE}"/>
                  </a:ext>
                </a:extLst>
              </p:cNvPr>
              <p:cNvSpPr txBox="1"/>
              <p:nvPr/>
            </p:nvSpPr>
            <p:spPr>
              <a:xfrm>
                <a:off x="5966888" y="2764755"/>
                <a:ext cx="3014344" cy="962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err="1">
                    <a:solidFill>
                      <a:schemeClr val="bg1"/>
                    </a:solidFill>
                  </a:rPr>
                  <a:t>Ez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, </a:t>
                </a:r>
                <a:r>
                  <a:rPr lang="en-US" sz="2400" b="1" dirty="0" err="1">
                    <a:solidFill>
                      <a:schemeClr val="bg1"/>
                    </a:solidFill>
                  </a:rPr>
                  <a:t>tính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</m:nary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b="1" dirty="0" err="1">
                    <a:solidFill>
                      <a:schemeClr val="bg1"/>
                    </a:solidFill>
                  </a:rPr>
                  <a:t>là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b="1" dirty="0" err="1">
                    <a:solidFill>
                      <a:schemeClr val="bg1"/>
                    </a:solidFill>
                  </a:rPr>
                  <a:t>được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, </a:t>
                </a:r>
                <a:r>
                  <a:rPr lang="en-US" sz="2400" b="1" dirty="0" err="1">
                    <a:solidFill>
                      <a:schemeClr val="bg1"/>
                    </a:solidFill>
                  </a:rPr>
                  <a:t>đúng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ko?</a:t>
                </a:r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5F69ED97-67B8-D4F7-6E83-210C010EC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888" y="2764755"/>
                <a:ext cx="3014344" cy="962186"/>
              </a:xfrm>
              <a:prstGeom prst="rect">
                <a:avLst/>
              </a:prstGeom>
              <a:blipFill>
                <a:blip r:embed="rId4"/>
                <a:stretch>
                  <a:fillRect l="-2429" r="-5263" b="-14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BE14E8B1-BA6A-6679-821D-8EEED4E90406}"/>
              </a:ext>
            </a:extLst>
          </p:cNvPr>
          <p:cNvSpPr txBox="1"/>
          <p:nvPr/>
        </p:nvSpPr>
        <p:spPr>
          <a:xfrm>
            <a:off x="6096000" y="6143383"/>
            <a:ext cx="279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Đúng</a:t>
            </a:r>
            <a:r>
              <a:rPr lang="en-US" sz="3200" b="1" dirty="0">
                <a:solidFill>
                  <a:schemeClr val="bg1"/>
                </a:solidFill>
              </a:rPr>
              <a:t> ko???</a:t>
            </a:r>
          </a:p>
        </p:txBody>
      </p:sp>
    </p:spTree>
    <p:extLst>
      <p:ext uri="{BB962C8B-B14F-4D97-AF65-F5344CB8AC3E}">
        <p14:creationId xmlns:p14="http://schemas.microsoft.com/office/powerpoint/2010/main" val="202467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Đổi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thứ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tự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966654" cy="2926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Vấn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đề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𝑥𝑑𝑥</m:t>
                          </m:r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/>
                  <a:t>Giải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quyết</a:t>
                </a:r>
                <a:r>
                  <a:rPr lang="en-US" sz="2400" b="1" dirty="0"/>
                  <a:t>: </a:t>
                </a:r>
                <a:r>
                  <a:rPr lang="en-US" sz="2400" dirty="0"/>
                  <a:t>Ta </a:t>
                </a:r>
                <a:r>
                  <a:rPr lang="en-US" sz="2400" dirty="0" err="1"/>
                  <a:t>cần</a:t>
                </a:r>
                <a:r>
                  <a:rPr lang="en-US" sz="2400" dirty="0"/>
                  <a:t> 1 </a:t>
                </a: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biểu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diễn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vùng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dễ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hơn</a:t>
                </a:r>
                <a:r>
                  <a:rPr lang="en-U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Từ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bài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toán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đổi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thứ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tự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sinh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ra.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966654" cy="2926891"/>
              </a:xfrm>
              <a:prstGeom prst="rect">
                <a:avLst/>
              </a:prstGeom>
              <a:blipFill>
                <a:blip r:embed="rId3"/>
                <a:stretch>
                  <a:fillRect l="-979" b="-3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580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Đổi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thứ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tự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853540" y="893664"/>
                <a:ext cx="10251339" cy="2333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toán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đổi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thứ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tự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tính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tích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phân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kép</a:t>
                </a:r>
                <a:endParaRPr lang="en-US" sz="2400" b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thường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thang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cạnh</a:t>
                </a:r>
                <a:r>
                  <a:rPr lang="en-US" sz="2400" dirty="0"/>
                  <a:t> song </a:t>
                </a:r>
                <a:r>
                  <a:rPr lang="en-US" sz="2400" dirty="0" err="1"/>
                  <a:t>song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Ox </a:t>
                </a:r>
                <a:r>
                  <a:rPr lang="en-US" sz="2400" dirty="0" err="1"/>
                  <a:t>hoặc</a:t>
                </a:r>
                <a:r>
                  <a:rPr lang="en-US" sz="2400" dirty="0"/>
                  <a:t> Oy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/>
                  <a:t>  hoặc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)≤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40" y="893664"/>
                <a:ext cx="10251339" cy="2333075"/>
              </a:xfrm>
              <a:prstGeom prst="rect">
                <a:avLst/>
              </a:prstGeom>
              <a:blipFill>
                <a:blip r:embed="rId3"/>
                <a:stretch>
                  <a:fillRect l="-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Hình ảnh 2">
            <a:extLst>
              <a:ext uri="{FF2B5EF4-FFF2-40B4-BE49-F238E27FC236}">
                <a16:creationId xmlns:a16="http://schemas.microsoft.com/office/drawing/2014/main" id="{E6967D5B-2389-317C-2968-0C31C37E7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0350" y="3429000"/>
            <a:ext cx="2737562" cy="2757802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B96BA84E-60B7-BA4E-5318-CFB1D6F54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112" y="3574752"/>
            <a:ext cx="2826050" cy="261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3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Định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C4FB8E4-BA90-E443-1F97-F488651B5052}"/>
              </a:ext>
            </a:extLst>
          </p:cNvPr>
          <p:cNvSpPr txBox="1"/>
          <p:nvPr/>
        </p:nvSpPr>
        <p:spPr>
          <a:xfrm>
            <a:off x="955346" y="1023679"/>
            <a:ext cx="9966654" cy="3337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FF0000"/>
                </a:solidFill>
              </a:rPr>
              <a:t>Tản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mạn</a:t>
            </a:r>
            <a:r>
              <a:rPr lang="en-US" sz="2400" b="1" dirty="0">
                <a:solidFill>
                  <a:srgbClr val="FF0000"/>
                </a:solidFill>
              </a:rPr>
              <a:t>: </a:t>
            </a:r>
            <a:r>
              <a:rPr lang="en-US" sz="2400" dirty="0" err="1"/>
              <a:t>Đầu</a:t>
            </a:r>
            <a:r>
              <a:rPr lang="en-US" sz="2400" dirty="0"/>
              <a:t> </a:t>
            </a:r>
            <a:r>
              <a:rPr lang="en-US" sz="2400" dirty="0" err="1"/>
              <a:t>tháng</a:t>
            </a:r>
            <a:r>
              <a:rPr lang="en-US" sz="2400" dirty="0"/>
              <a:t> 9/1958,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dân</a:t>
            </a:r>
            <a:r>
              <a:rPr lang="en-US" sz="2400" dirty="0"/>
              <a:t> </a:t>
            </a:r>
            <a:r>
              <a:rPr lang="en-US" sz="2400" dirty="0" err="1"/>
              <a:t>Pháp</a:t>
            </a:r>
            <a:r>
              <a:rPr lang="en-US" sz="2400" dirty="0"/>
              <a:t> </a:t>
            </a:r>
            <a:r>
              <a:rPr lang="en-US" sz="2400" dirty="0" err="1"/>
              <a:t>nổ</a:t>
            </a:r>
            <a:r>
              <a:rPr lang="en-US" sz="2400" dirty="0"/>
              <a:t> </a:t>
            </a:r>
            <a:r>
              <a:rPr lang="en-US" sz="2400" dirty="0" err="1"/>
              <a:t>súng</a:t>
            </a:r>
            <a:r>
              <a:rPr lang="en-US" sz="2400" dirty="0"/>
              <a:t> </a:t>
            </a:r>
            <a:r>
              <a:rPr lang="en-US" sz="2400" dirty="0" err="1"/>
              <a:t>xâm</a:t>
            </a:r>
            <a:r>
              <a:rPr lang="en-US" sz="2400" dirty="0"/>
              <a:t> </a:t>
            </a:r>
            <a:r>
              <a:rPr lang="en-US" sz="2400" dirty="0" err="1"/>
              <a:t>lược</a:t>
            </a:r>
            <a:r>
              <a:rPr lang="en-US" sz="2400" dirty="0"/>
              <a:t> </a:t>
            </a:r>
            <a:r>
              <a:rPr lang="en-US" sz="2400" dirty="0" err="1"/>
              <a:t>nước</a:t>
            </a:r>
            <a:r>
              <a:rPr lang="en-US" sz="2400" dirty="0"/>
              <a:t> ta </a:t>
            </a:r>
            <a:r>
              <a:rPr lang="en-US" sz="2400" dirty="0" err="1"/>
              <a:t>lần</a:t>
            </a:r>
            <a:r>
              <a:rPr lang="en-US" sz="2400" dirty="0"/>
              <a:t> </a:t>
            </a:r>
            <a:r>
              <a:rPr lang="en-US" sz="2400" dirty="0" err="1"/>
              <a:t>đầu</a:t>
            </a:r>
            <a:r>
              <a:rPr lang="en-US" sz="2400" dirty="0"/>
              <a:t> </a:t>
            </a:r>
            <a:r>
              <a:rPr lang="en-US" sz="2400" dirty="0" err="1"/>
              <a:t>tiên</a:t>
            </a:r>
            <a:r>
              <a:rPr lang="en-US" sz="2400" dirty="0"/>
              <a:t> </a:t>
            </a:r>
            <a:r>
              <a:rPr lang="en-US" sz="2400" dirty="0" err="1"/>
              <a:t>tại</a:t>
            </a:r>
            <a:r>
              <a:rPr lang="en-US" sz="2400" dirty="0"/>
              <a:t> </a:t>
            </a:r>
            <a:r>
              <a:rPr lang="en-US" sz="2400" dirty="0" err="1"/>
              <a:t>bán</a:t>
            </a:r>
            <a:r>
              <a:rPr lang="en-US" sz="2400" dirty="0"/>
              <a:t> </a:t>
            </a:r>
            <a:r>
              <a:rPr lang="en-US" sz="2400" dirty="0" err="1"/>
              <a:t>đảo</a:t>
            </a:r>
            <a:r>
              <a:rPr lang="en-US" sz="2400" dirty="0"/>
              <a:t> </a:t>
            </a:r>
            <a:r>
              <a:rPr lang="en-US" sz="2400" dirty="0" err="1"/>
              <a:t>Sơn</a:t>
            </a:r>
            <a:r>
              <a:rPr lang="en-US" sz="2400" dirty="0"/>
              <a:t> </a:t>
            </a:r>
            <a:r>
              <a:rPr lang="en-US" sz="2400" dirty="0" err="1"/>
              <a:t>Trà</a:t>
            </a:r>
            <a:r>
              <a:rPr lang="en-US" sz="2400" dirty="0"/>
              <a:t> (</a:t>
            </a:r>
            <a:r>
              <a:rPr lang="en-US" sz="2400" dirty="0" err="1"/>
              <a:t>Đà</a:t>
            </a:r>
            <a:r>
              <a:rPr lang="en-US" sz="2400" dirty="0"/>
              <a:t> </a:t>
            </a:r>
            <a:r>
              <a:rPr lang="en-US" sz="2400" dirty="0" err="1"/>
              <a:t>Nẵng</a:t>
            </a:r>
            <a:r>
              <a:rPr lang="en-US" sz="24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Đến</a:t>
            </a:r>
            <a:r>
              <a:rPr lang="en-US" sz="2400" dirty="0"/>
              <a:t> </a:t>
            </a:r>
            <a:r>
              <a:rPr lang="en-US" sz="2400" dirty="0" err="1"/>
              <a:t>ngày</a:t>
            </a:r>
            <a:r>
              <a:rPr lang="en-US" sz="2400" dirty="0"/>
              <a:t> 6/6/1884, </a:t>
            </a:r>
            <a:r>
              <a:rPr lang="en-US" sz="2400" dirty="0" err="1"/>
              <a:t>nhà</a:t>
            </a:r>
            <a:r>
              <a:rPr lang="en-US" sz="2400" dirty="0"/>
              <a:t> </a:t>
            </a:r>
            <a:r>
              <a:rPr lang="en-US" sz="2400" dirty="0" err="1"/>
              <a:t>Nguyễn</a:t>
            </a:r>
            <a:r>
              <a:rPr lang="en-US" sz="2400" dirty="0"/>
              <a:t> </a:t>
            </a:r>
            <a:r>
              <a:rPr lang="en-US" sz="2400" dirty="0" err="1"/>
              <a:t>phải</a:t>
            </a:r>
            <a:r>
              <a:rPr lang="en-US" sz="2400" dirty="0"/>
              <a:t> </a:t>
            </a:r>
            <a:r>
              <a:rPr lang="en-US" sz="2400" dirty="0" err="1"/>
              <a:t>kí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Pháp</a:t>
            </a:r>
            <a:r>
              <a:rPr lang="en-US" sz="2400" dirty="0"/>
              <a:t> </a:t>
            </a:r>
            <a:r>
              <a:rPr lang="en-US" sz="2400" dirty="0" err="1"/>
              <a:t>hiệp</a:t>
            </a:r>
            <a:r>
              <a:rPr lang="en-US" sz="2400" dirty="0"/>
              <a:t> </a:t>
            </a:r>
            <a:r>
              <a:rPr lang="en-US" sz="2400" dirty="0" err="1"/>
              <a:t>ước</a:t>
            </a:r>
            <a:r>
              <a:rPr lang="en-US" sz="2400" dirty="0"/>
              <a:t> </a:t>
            </a:r>
            <a:r>
              <a:rPr lang="en-US" sz="2400" dirty="0" err="1"/>
              <a:t>Patenôtre</a:t>
            </a:r>
            <a:r>
              <a:rPr lang="en-US" sz="2400" dirty="0"/>
              <a:t>,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dấu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nước</a:t>
            </a:r>
            <a:r>
              <a:rPr lang="en-US" sz="2400" dirty="0"/>
              <a:t> ta </a:t>
            </a:r>
            <a:r>
              <a:rPr lang="en-US" sz="2400" dirty="0" err="1"/>
              <a:t>rơi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ách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trị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dân</a:t>
            </a:r>
            <a:r>
              <a:rPr lang="en-US" sz="2400" dirty="0"/>
              <a:t> </a:t>
            </a:r>
            <a:r>
              <a:rPr lang="en-US" sz="2400" dirty="0" err="1"/>
              <a:t>Pháp</a:t>
            </a:r>
            <a:r>
              <a:rPr lang="en-US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Wait, </a:t>
            </a:r>
            <a:r>
              <a:rPr lang="en-US" sz="2400" dirty="0" err="1"/>
              <a:t>đang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tích</a:t>
            </a:r>
            <a:r>
              <a:rPr lang="en-US" sz="2400" b="1" dirty="0"/>
              <a:t> 2 </a:t>
            </a:r>
            <a:r>
              <a:rPr lang="en-US" sz="2400" dirty="0" err="1"/>
              <a:t>mà</a:t>
            </a:r>
            <a:r>
              <a:rPr lang="en-US" sz="2400" dirty="0"/>
              <a:t>,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phải</a:t>
            </a:r>
            <a:r>
              <a:rPr lang="en-US" sz="2400" dirty="0"/>
              <a:t> </a:t>
            </a:r>
            <a:r>
              <a:rPr lang="en-US" sz="2400" dirty="0" err="1"/>
              <a:t>Lịch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đâu</a:t>
            </a:r>
            <a:r>
              <a:rPr lang="en-US" sz="2400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982654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Đổi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thứ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tự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853540" y="893664"/>
                <a:ext cx="10901579" cy="5360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toán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đổi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thứ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tự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tính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tích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phân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kép</a:t>
                </a:r>
                <a:endParaRPr lang="en-US" sz="2400" b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/>
                  <a:t>Cách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giải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quyết</a:t>
                </a:r>
                <a:r>
                  <a:rPr lang="en-US" sz="2400" b="1" dirty="0"/>
                  <a:t>: </a:t>
                </a:r>
                <a:r>
                  <a:rPr lang="en-US" sz="2400" dirty="0" err="1"/>
                  <a:t>Quét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theo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trục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/>
                  <a:t>Cụ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thể</a:t>
                </a:r>
                <a:r>
                  <a:rPr lang="en-US" sz="2400" b="1" dirty="0"/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B1: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Vẽ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phẳng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tọa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Oxy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B2: </a:t>
                </a:r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/>
                  <a:t> , ta </a:t>
                </a:r>
                <a:r>
                  <a:rPr lang="en-US" sz="2400" dirty="0" err="1"/>
                  <a:t>thực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quét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theo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ngang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trục</a:t>
                </a:r>
                <a:r>
                  <a:rPr lang="en-US" sz="2400" dirty="0"/>
                  <a:t> Ox </a:t>
                </a:r>
                <a:r>
                  <a:rPr lang="en-US" sz="2400" dirty="0" err="1"/>
                  <a:t>từ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lim>
                        </m:limLow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đến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lim>
                        </m:limLow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B3: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hệ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theo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phải</a:t>
                </a:r>
                <a:r>
                  <a:rPr lang="en-US" sz="2400" dirty="0"/>
                  <a:t> chia </a:t>
                </a:r>
                <a:r>
                  <a:rPr lang="en-US" sz="2400" dirty="0" err="1"/>
                  <a:t>nhỏ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hợp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còn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lại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làm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tự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40" y="893664"/>
                <a:ext cx="10901579" cy="5360250"/>
              </a:xfrm>
              <a:prstGeom prst="rect">
                <a:avLst/>
              </a:prstGeom>
              <a:blipFill>
                <a:blip r:embed="rId3"/>
                <a:stretch>
                  <a:fillRect l="-839" b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656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Đổi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thứ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tự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853540" y="893664"/>
                <a:ext cx="10901579" cy="147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 err="1">
                    <a:solidFill>
                      <a:srgbClr val="FF0000"/>
                    </a:solidFill>
                  </a:rPr>
                  <a:t>Ví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dụ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/>
                  <a:t>Tính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𝑥𝑑𝑥</m:t>
                          </m:r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40" y="893664"/>
                <a:ext cx="10901579" cy="1475981"/>
              </a:xfrm>
              <a:prstGeom prst="rect">
                <a:avLst/>
              </a:prstGeom>
              <a:blipFill>
                <a:blip r:embed="rId3"/>
                <a:stretch>
                  <a:fillRect l="-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7462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Đổi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thứ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tự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675E1098-52CB-10A3-D2F3-B9814E884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86"/>
          <a:stretch/>
        </p:blipFill>
        <p:spPr>
          <a:xfrm>
            <a:off x="3246120" y="1046868"/>
            <a:ext cx="6045200" cy="5608628"/>
          </a:xfrm>
          <a:prstGeom prst="rect">
            <a:avLst/>
          </a:prstGeom>
        </p:spPr>
      </p:pic>
      <p:cxnSp>
        <p:nvCxnSpPr>
          <p:cNvPr id="8" name="Đường nối Thẳng 7">
            <a:extLst>
              <a:ext uri="{FF2B5EF4-FFF2-40B4-BE49-F238E27FC236}">
                <a16:creationId xmlns:a16="http://schemas.microsoft.com/office/drawing/2014/main" id="{DC6F529D-29D0-30FE-2325-0A261E61C805}"/>
              </a:ext>
            </a:extLst>
          </p:cNvPr>
          <p:cNvCxnSpPr>
            <a:cxnSpLocks/>
          </p:cNvCxnSpPr>
          <p:nvPr/>
        </p:nvCxnSpPr>
        <p:spPr>
          <a:xfrm>
            <a:off x="4885654" y="1802331"/>
            <a:ext cx="0" cy="4853165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C3F72548-8F24-648A-E010-C0F08699D59F}"/>
                  </a:ext>
                </a:extLst>
              </p:cNvPr>
              <p:cNvSpPr txBox="1"/>
              <p:nvPr/>
            </p:nvSpPr>
            <p:spPr>
              <a:xfrm>
                <a:off x="126441" y="2935034"/>
                <a:ext cx="3765087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0&amp;≤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C3F72548-8F24-648A-E010-C0F08699D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41" y="2935034"/>
                <a:ext cx="3765087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D0365390-5ED8-E6E4-2360-E707DEA37F86}"/>
                  </a:ext>
                </a:extLst>
              </p:cNvPr>
              <p:cNvSpPr txBox="1"/>
              <p:nvPr/>
            </p:nvSpPr>
            <p:spPr>
              <a:xfrm>
                <a:off x="8300472" y="2762314"/>
                <a:ext cx="3765087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0&amp;≤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0&amp;≤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rad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D0365390-5ED8-E6E4-2360-E707DEA37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472" y="2762314"/>
                <a:ext cx="3765087" cy="916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Đường nối Thẳng 14">
            <a:extLst>
              <a:ext uri="{FF2B5EF4-FFF2-40B4-BE49-F238E27FC236}">
                <a16:creationId xmlns:a16="http://schemas.microsoft.com/office/drawing/2014/main" id="{39EB89D7-183B-0315-CA26-D5ACE0014F3F}"/>
              </a:ext>
            </a:extLst>
          </p:cNvPr>
          <p:cNvCxnSpPr>
            <a:cxnSpLocks/>
          </p:cNvCxnSpPr>
          <p:nvPr/>
        </p:nvCxnSpPr>
        <p:spPr>
          <a:xfrm rot="16200000">
            <a:off x="6138060" y="3021469"/>
            <a:ext cx="0" cy="485316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4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81481E-6 L 0.21198 4.81481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9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96296E-6 L 4.58333E-6 -0.37801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9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Đổi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thứ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tự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853541" y="893664"/>
                <a:ext cx="9560459" cy="4372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Ví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dụ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/>
                  <a:t>Tính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𝑥𝑑𝑥</m:t>
                          </m:r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r>
                  <a:rPr lang="en-US" sz="2400" b="1" dirty="0" err="1"/>
                  <a:t>Lời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giải</a:t>
                </a:r>
                <a:r>
                  <a:rPr lang="en-US" sz="2400" b="1" dirty="0"/>
                  <a:t>:</a:t>
                </a:r>
              </a:p>
              <a:p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được xác định bởi: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0&amp;≤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⇒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0&amp;≤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&amp;≤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rad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 err="1"/>
                  <a:t>Từ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ra</a:t>
                </a:r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𝑥𝑑𝑥</m:t>
                          </m:r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rad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41" y="893664"/>
                <a:ext cx="9560459" cy="4372864"/>
              </a:xfrm>
              <a:prstGeom prst="rect">
                <a:avLst/>
              </a:prstGeom>
              <a:blipFill>
                <a:blip r:embed="rId3"/>
                <a:stretch>
                  <a:fillRect l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4251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Đổi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thứ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tự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853540" y="893664"/>
                <a:ext cx="10901579" cy="1607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Ví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dụ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b="1" dirty="0"/>
                  <a:t>(GK </a:t>
                </a:r>
                <a:r>
                  <a:rPr lang="en-US" sz="2400" b="1"/>
                  <a:t>20212 NN1) </a:t>
                </a:r>
                <a:r>
                  <a:rPr lang="en-US" sz="2400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arcsin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sub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40" y="893664"/>
                <a:ext cx="10901579" cy="1607491"/>
              </a:xfrm>
              <a:prstGeom prst="rect">
                <a:avLst/>
              </a:prstGeom>
              <a:blipFill>
                <a:blip r:embed="rId3"/>
                <a:stretch>
                  <a:fillRect l="-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038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675E1098-52CB-10A3-D2F3-B9814E8842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22" b="2622"/>
          <a:stretch/>
        </p:blipFill>
        <p:spPr>
          <a:xfrm>
            <a:off x="3479800" y="129842"/>
            <a:ext cx="6045200" cy="6728158"/>
          </a:xfrm>
          <a:prstGeom prst="rect">
            <a:avLst/>
          </a:prstGeom>
        </p:spPr>
      </p:pic>
      <p:cxnSp>
        <p:nvCxnSpPr>
          <p:cNvPr id="8" name="Đường nối Thẳng 7">
            <a:extLst>
              <a:ext uri="{FF2B5EF4-FFF2-40B4-BE49-F238E27FC236}">
                <a16:creationId xmlns:a16="http://schemas.microsoft.com/office/drawing/2014/main" id="{DC6F529D-29D0-30FE-2325-0A261E61C805}"/>
              </a:ext>
            </a:extLst>
          </p:cNvPr>
          <p:cNvCxnSpPr>
            <a:cxnSpLocks/>
          </p:cNvCxnSpPr>
          <p:nvPr/>
        </p:nvCxnSpPr>
        <p:spPr>
          <a:xfrm>
            <a:off x="4885654" y="1338165"/>
            <a:ext cx="0" cy="5317331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C3F72548-8F24-648A-E010-C0F08699D59F}"/>
                  </a:ext>
                </a:extLst>
              </p:cNvPr>
              <p:cNvSpPr txBox="1"/>
              <p:nvPr/>
            </p:nvSpPr>
            <p:spPr>
              <a:xfrm>
                <a:off x="126441" y="2935034"/>
                <a:ext cx="3765087" cy="1271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0&amp;≤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arcsin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C3F72548-8F24-648A-E010-C0F08699D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41" y="2935034"/>
                <a:ext cx="3765087" cy="12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D0365390-5ED8-E6E4-2360-E707DEA37F86}"/>
                  </a:ext>
                </a:extLst>
              </p:cNvPr>
              <p:cNvSpPr txBox="1"/>
              <p:nvPr/>
            </p:nvSpPr>
            <p:spPr>
              <a:xfrm>
                <a:off x="8300472" y="2762314"/>
                <a:ext cx="3765087" cy="1271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0&amp;≤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D0365390-5ED8-E6E4-2360-E707DEA37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472" y="2762314"/>
                <a:ext cx="3765087" cy="1271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Đường nối Thẳng 14">
            <a:extLst>
              <a:ext uri="{FF2B5EF4-FFF2-40B4-BE49-F238E27FC236}">
                <a16:creationId xmlns:a16="http://schemas.microsoft.com/office/drawing/2014/main" id="{39EB89D7-183B-0315-CA26-D5ACE0014F3F}"/>
              </a:ext>
            </a:extLst>
          </p:cNvPr>
          <p:cNvCxnSpPr>
            <a:cxnSpLocks/>
          </p:cNvCxnSpPr>
          <p:nvPr/>
        </p:nvCxnSpPr>
        <p:spPr>
          <a:xfrm rot="16200000">
            <a:off x="6502399" y="3966349"/>
            <a:ext cx="0" cy="485316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56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0.25755 0.0039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78" y="18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0.00131 -0.7143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3571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Đổi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thứ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tự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853540" y="893664"/>
                <a:ext cx="10901579" cy="349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Ví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dụ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b="1" dirty="0"/>
                  <a:t>(GK 20212 NN1)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arcsin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sub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b="1" dirty="0"/>
                  <a:t>Lời </a:t>
                </a:r>
                <a:r>
                  <a:rPr lang="en-US" sz="2400" b="1" dirty="0" err="1"/>
                  <a:t>giải</a:t>
                </a:r>
                <a:r>
                  <a:rPr lang="en-US" sz="2400" b="1" dirty="0"/>
                  <a:t>:</a:t>
                </a:r>
              </a:p>
              <a:p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được xác định bởi: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&amp;≤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arcsin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&amp;≤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eqAr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&amp;≤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&amp;≤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40" y="893664"/>
                <a:ext cx="10901579" cy="3493649"/>
              </a:xfrm>
              <a:prstGeom prst="rect">
                <a:avLst/>
              </a:prstGeom>
              <a:blipFill>
                <a:blip r:embed="rId3"/>
                <a:stretch>
                  <a:fillRect l="-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7316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Đổi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thứ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tự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853540" y="893664"/>
                <a:ext cx="10901579" cy="4583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Ví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dụ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b="1" dirty="0"/>
                  <a:t>(GK 20212 NN1)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arcsin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sub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b="1" dirty="0"/>
                  <a:t>Lời </a:t>
                </a:r>
                <a:r>
                  <a:rPr lang="en-US" sz="2400" b="1" dirty="0" err="1"/>
                  <a:t>giải</a:t>
                </a:r>
                <a:r>
                  <a:rPr lang="en-US" sz="2400" b="1" dirty="0"/>
                  <a:t>:</a:t>
                </a:r>
                <a:endParaRPr lang="en-US" sz="2400" dirty="0"/>
              </a:p>
              <a:p>
                <a:r>
                  <a:rPr lang="en-US" sz="2400" dirty="0" err="1"/>
                  <a:t>Từ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ra</a:t>
                </a:r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arcsin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sub>
                            <m:sup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func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func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23971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func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func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func>
                        </m:sup>
                      </m:sSup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40" y="893664"/>
                <a:ext cx="10901579" cy="4583884"/>
              </a:xfrm>
              <a:prstGeom prst="rect">
                <a:avLst/>
              </a:prstGeom>
              <a:blipFill>
                <a:blip r:embed="rId3"/>
                <a:stretch>
                  <a:fillRect l="-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775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16101" y="129842"/>
            <a:ext cx="4678108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7" y="202504"/>
            <a:ext cx="4864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Có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dấu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giá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trị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tuyệt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đối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966654" cy="2649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Vấn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đề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8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Do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này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dấu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tuyệt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đối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nên</a:t>
                </a:r>
                <a:r>
                  <a:rPr lang="en-US" sz="2400" dirty="0"/>
                  <a:t> ý </a:t>
                </a:r>
                <a:r>
                  <a:rPr lang="en-US" sz="2400" dirty="0" err="1"/>
                  <a:t>tưởng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giản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phá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dấu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tuyệt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đối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</a:t>
                </a:r>
                <a:r>
                  <a:rPr lang="en-US" sz="2400" dirty="0"/>
                  <a:t>!</a:t>
                </a: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966654" cy="2649828"/>
              </a:xfrm>
              <a:prstGeom prst="rect">
                <a:avLst/>
              </a:prstGeom>
              <a:blipFill>
                <a:blip r:embed="rId3"/>
                <a:stretch>
                  <a:fillRect l="-979" b="-4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71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16101" y="129842"/>
            <a:ext cx="4678108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7" y="202504"/>
            <a:ext cx="4864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Có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dấu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giá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trị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tuyệt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đối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966654" cy="3926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Cách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giải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quyết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Phá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dấu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tuyệt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đối</a:t>
                </a:r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B1: </a:t>
                </a:r>
                <a:r>
                  <a:rPr lang="en-US" sz="2400" dirty="0" err="1"/>
                  <a:t>Xác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≥0}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≤0}</m:t>
                    </m:r>
                  </m:oMath>
                </a14:m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B2: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8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m:rPr>
                                <m:brk m:alnAt="8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𝑑𝑥𝑑𝑦</m:t>
                        </m:r>
                      </m:e>
                    </m:nary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và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8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𝑑𝑥𝑑𝑦</m:t>
                        </m:r>
                      </m:e>
                    </m:nary>
                  </m:oMath>
                </a14:m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B3: </a:t>
                </a:r>
                <a:r>
                  <a:rPr lang="en-US" sz="2400" dirty="0" err="1"/>
                  <a:t>Kết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luận</a:t>
                </a:r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8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8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m:rPr>
                                  <m:brk m:alnAt="8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∬"/>
                          <m:limLoc m:val="undOvr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8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966654" cy="3926459"/>
              </a:xfrm>
              <a:prstGeom prst="rect">
                <a:avLst/>
              </a:prstGeom>
              <a:blipFill>
                <a:blip r:embed="rId3"/>
                <a:stretch>
                  <a:fillRect l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084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Định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C4FB8E4-BA90-E443-1F97-F488651B5052}"/>
              </a:ext>
            </a:extLst>
          </p:cNvPr>
          <p:cNvSpPr txBox="1"/>
          <p:nvPr/>
        </p:nvSpPr>
        <p:spPr>
          <a:xfrm>
            <a:off x="955346" y="1023679"/>
            <a:ext cx="9966654" cy="222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FF0000"/>
                </a:solidFill>
              </a:rPr>
              <a:t>Tản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mạn</a:t>
            </a:r>
            <a:r>
              <a:rPr lang="en-US" sz="2400" b="1" dirty="0">
                <a:solidFill>
                  <a:srgbClr val="FF0000"/>
                </a:solidFill>
              </a:rPr>
              <a:t>: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này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gì</a:t>
            </a:r>
            <a:r>
              <a:rPr lang="en-US" sz="2400" dirty="0"/>
              <a:t> </a:t>
            </a:r>
            <a:r>
              <a:rPr lang="en-US" sz="2400" dirty="0" err="1"/>
              <a:t>đến</a:t>
            </a:r>
            <a:r>
              <a:rPr lang="en-US" sz="2400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tích</a:t>
            </a:r>
            <a:r>
              <a:rPr lang="en-US" sz="2400" b="1" dirty="0"/>
              <a:t> 2?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/>
              <a:t>lí</a:t>
            </a:r>
            <a:r>
              <a:rPr lang="en-US" sz="2400" dirty="0"/>
              <a:t> do </a:t>
            </a:r>
            <a:r>
              <a:rPr lang="en-US" sz="2400" dirty="0" err="1"/>
              <a:t>mà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dân</a:t>
            </a:r>
            <a:r>
              <a:rPr lang="en-US" sz="2400" dirty="0"/>
              <a:t> </a:t>
            </a:r>
            <a:r>
              <a:rPr lang="en-US" sz="2400" dirty="0" err="1"/>
              <a:t>Pháp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đô</a:t>
            </a:r>
            <a:r>
              <a:rPr lang="en-US" sz="2400" dirty="0"/>
              <a:t> </a:t>
            </a:r>
            <a:r>
              <a:rPr lang="en-US" sz="2400" dirty="0" err="1"/>
              <a:t>hộ</a:t>
            </a:r>
            <a:r>
              <a:rPr lang="en-US" sz="2400" dirty="0"/>
              <a:t> </a:t>
            </a:r>
            <a:r>
              <a:rPr lang="en-US" sz="2400" dirty="0" err="1"/>
              <a:t>nước</a:t>
            </a:r>
            <a:r>
              <a:rPr lang="en-US" sz="2400" dirty="0"/>
              <a:t> ta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b="1" dirty="0"/>
              <a:t>60 </a:t>
            </a:r>
            <a:r>
              <a:rPr lang="en-US" sz="2400" b="1" dirty="0" err="1"/>
              <a:t>năm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nhờ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sách</a:t>
            </a:r>
            <a:r>
              <a:rPr lang="en-US" sz="2400" dirty="0"/>
              <a:t> </a:t>
            </a:r>
            <a:r>
              <a:rPr lang="en-US" sz="2400" b="1" dirty="0"/>
              <a:t>“Chia </a:t>
            </a:r>
            <a:r>
              <a:rPr lang="en-US" sz="2400" b="1" dirty="0" err="1"/>
              <a:t>để</a:t>
            </a:r>
            <a:r>
              <a:rPr lang="en-US" sz="2400" b="1" dirty="0"/>
              <a:t> </a:t>
            </a:r>
            <a:r>
              <a:rPr lang="en-US" sz="2400" b="1" dirty="0" err="1"/>
              <a:t>trị</a:t>
            </a:r>
            <a:r>
              <a:rPr lang="en-US" sz="2400" b="1" dirty="0"/>
              <a:t>”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 err="1"/>
              <a:t>Đất</a:t>
            </a:r>
            <a:r>
              <a:rPr lang="en-US" sz="2400" dirty="0"/>
              <a:t> </a:t>
            </a:r>
            <a:r>
              <a:rPr lang="en-US" sz="2400" dirty="0" err="1"/>
              <a:t>nước</a:t>
            </a:r>
            <a:r>
              <a:rPr lang="en-US" sz="2400" dirty="0"/>
              <a:t> ta </a:t>
            </a:r>
            <a:r>
              <a:rPr lang="en-US" sz="2400" dirty="0" err="1"/>
              <a:t>bị</a:t>
            </a:r>
            <a:r>
              <a:rPr lang="en-US" sz="2400" dirty="0"/>
              <a:t> </a:t>
            </a:r>
            <a:r>
              <a:rPr lang="en-US" sz="2400" b="1" dirty="0"/>
              <a:t>chia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làm</a:t>
            </a:r>
            <a:r>
              <a:rPr lang="en-US" sz="2400" dirty="0"/>
              <a:t> </a:t>
            </a:r>
            <a:r>
              <a:rPr lang="en-US" sz="2400" b="1" dirty="0"/>
              <a:t>3 </a:t>
            </a:r>
            <a:r>
              <a:rPr lang="en-US" sz="2400" b="1" dirty="0" err="1"/>
              <a:t>kì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3 </a:t>
            </a:r>
            <a:r>
              <a:rPr lang="en-US" sz="2400" dirty="0" err="1"/>
              <a:t>chế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cai</a:t>
            </a:r>
            <a:r>
              <a:rPr lang="en-US" sz="2400" dirty="0"/>
              <a:t> </a:t>
            </a:r>
            <a:r>
              <a:rPr lang="en-US" sz="2400" dirty="0" err="1"/>
              <a:t>trị</a:t>
            </a:r>
            <a:r>
              <a:rPr lang="en-US" sz="2400" dirty="0"/>
              <a:t> </a:t>
            </a:r>
            <a:r>
              <a:rPr lang="en-US" sz="2400" dirty="0" err="1"/>
              <a:t>khác</a:t>
            </a:r>
            <a:r>
              <a:rPr lang="en-US" sz="2400" dirty="0"/>
              <a:t> </a:t>
            </a:r>
            <a:r>
              <a:rPr lang="en-US" sz="2400" dirty="0" err="1"/>
              <a:t>nhau</a:t>
            </a:r>
            <a:r>
              <a:rPr lang="en-US" sz="2400" dirty="0"/>
              <a:t>. </a:t>
            </a:r>
          </a:p>
        </p:txBody>
      </p:sp>
      <p:pic>
        <p:nvPicPr>
          <p:cNvPr id="1026" name="Picture 2" descr="HÀNH TRÌNH LỊCH SỬ - 1858: Thực dân Pháp tấn công Đà Nẳng lần 2 - THÁNH ĐỊA  VIỆT NAM HỌC SỐ HÓA VẠN SỰ">
            <a:extLst>
              <a:ext uri="{FF2B5EF4-FFF2-40B4-BE49-F238E27FC236}">
                <a16:creationId xmlns:a16="http://schemas.microsoft.com/office/drawing/2014/main" id="{5444F8DB-F508-DD0E-ECF7-5230E1F1D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520" y="3435907"/>
            <a:ext cx="4378960" cy="262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7633494-FA30-535A-1B62-6500C3B0582B}"/>
              </a:ext>
            </a:extLst>
          </p:cNvPr>
          <p:cNvSpPr txBox="1"/>
          <p:nvPr/>
        </p:nvSpPr>
        <p:spPr>
          <a:xfrm>
            <a:off x="2426333" y="6557201"/>
            <a:ext cx="7024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Src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: https://vietnamhoc.net/wp-content/uploads/2021/03/phap-tancong-danang-lan.1.jpg</a:t>
            </a:r>
          </a:p>
        </p:txBody>
      </p:sp>
    </p:spTree>
    <p:extLst>
      <p:ext uri="{BB962C8B-B14F-4D97-AF65-F5344CB8AC3E}">
        <p14:creationId xmlns:p14="http://schemas.microsoft.com/office/powerpoint/2010/main" val="3818345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16101" y="129842"/>
            <a:ext cx="4678108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7" y="202504"/>
            <a:ext cx="4864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Có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dấu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giá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trị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tuyệt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đối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966654" cy="2439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Ví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dụ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b="1" dirty="0"/>
                  <a:t>(GK 20182 NN1)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0;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0;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966654" cy="2439963"/>
              </a:xfrm>
              <a:prstGeom prst="rect">
                <a:avLst/>
              </a:prstGeom>
              <a:blipFill>
                <a:blip r:embed="rId3"/>
                <a:stretch>
                  <a:fillRect l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164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16101" y="129842"/>
            <a:ext cx="4678108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7" y="202504"/>
            <a:ext cx="4864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Có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dấu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giá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trị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tuyệt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đối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endParaRPr lang="vi-VN" sz="2800" b="1" dirty="0">
              <a:solidFill>
                <a:srgbClr val="611817"/>
              </a:solidFill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3E4DD667-465C-A136-3C0C-0CE848052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133" y="939587"/>
            <a:ext cx="5006774" cy="4465707"/>
          </a:xfrm>
          <a:prstGeom prst="rect">
            <a:avLst/>
          </a:prstGeom>
        </p:spPr>
      </p:pic>
      <p:sp>
        <p:nvSpPr>
          <p:cNvPr id="5" name="Hình tự do: Hình 4">
            <a:extLst>
              <a:ext uri="{FF2B5EF4-FFF2-40B4-BE49-F238E27FC236}">
                <a16:creationId xmlns:a16="http://schemas.microsoft.com/office/drawing/2014/main" id="{50CD2E26-F840-6EB5-4F51-1AE25DA11740}"/>
              </a:ext>
            </a:extLst>
          </p:cNvPr>
          <p:cNvSpPr/>
          <p:nvPr/>
        </p:nvSpPr>
        <p:spPr>
          <a:xfrm>
            <a:off x="4815840" y="1767840"/>
            <a:ext cx="3200400" cy="3200400"/>
          </a:xfrm>
          <a:custGeom>
            <a:avLst/>
            <a:gdLst>
              <a:gd name="connsiteX0" fmla="*/ 0 w 3200400"/>
              <a:gd name="connsiteY0" fmla="*/ 0 h 3200400"/>
              <a:gd name="connsiteX1" fmla="*/ 10160 w 3200400"/>
              <a:gd name="connsiteY1" fmla="*/ 3180080 h 3200400"/>
              <a:gd name="connsiteX2" fmla="*/ 3200400 w 3200400"/>
              <a:gd name="connsiteY2" fmla="*/ 3200400 h 3200400"/>
              <a:gd name="connsiteX3" fmla="*/ 0 w 3200400"/>
              <a:gd name="connsiteY3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3200400">
                <a:moveTo>
                  <a:pt x="0" y="0"/>
                </a:moveTo>
                <a:cubicBezTo>
                  <a:pt x="3387" y="1060027"/>
                  <a:pt x="6773" y="2120053"/>
                  <a:pt x="10160" y="3180080"/>
                </a:cubicBezTo>
                <a:lnTo>
                  <a:pt x="3200400" y="3200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Hình tự do: Hình 7">
            <a:extLst>
              <a:ext uri="{FF2B5EF4-FFF2-40B4-BE49-F238E27FC236}">
                <a16:creationId xmlns:a16="http://schemas.microsoft.com/office/drawing/2014/main" id="{61FDA77F-90EF-5565-F7C5-5B81E205B20C}"/>
              </a:ext>
            </a:extLst>
          </p:cNvPr>
          <p:cNvSpPr/>
          <p:nvPr/>
        </p:nvSpPr>
        <p:spPr>
          <a:xfrm rot="10800000">
            <a:off x="4815840" y="1767840"/>
            <a:ext cx="3200400" cy="3200400"/>
          </a:xfrm>
          <a:custGeom>
            <a:avLst/>
            <a:gdLst>
              <a:gd name="connsiteX0" fmla="*/ 0 w 3200400"/>
              <a:gd name="connsiteY0" fmla="*/ 0 h 3200400"/>
              <a:gd name="connsiteX1" fmla="*/ 10160 w 3200400"/>
              <a:gd name="connsiteY1" fmla="*/ 3180080 h 3200400"/>
              <a:gd name="connsiteX2" fmla="*/ 3200400 w 3200400"/>
              <a:gd name="connsiteY2" fmla="*/ 3200400 h 3200400"/>
              <a:gd name="connsiteX3" fmla="*/ 0 w 3200400"/>
              <a:gd name="connsiteY3" fmla="*/ 0 h 3200400"/>
              <a:gd name="connsiteX0" fmla="*/ 0 w 3200400"/>
              <a:gd name="connsiteY0" fmla="*/ 0 h 3200400"/>
              <a:gd name="connsiteX1" fmla="*/ 10160 w 3200400"/>
              <a:gd name="connsiteY1" fmla="*/ 3180080 h 3200400"/>
              <a:gd name="connsiteX2" fmla="*/ 3200400 w 3200400"/>
              <a:gd name="connsiteY2" fmla="*/ 3200400 h 3200400"/>
              <a:gd name="connsiteX3" fmla="*/ 0 w 3200400"/>
              <a:gd name="connsiteY3" fmla="*/ 0 h 3200400"/>
              <a:gd name="connsiteX0" fmla="*/ 0 w 3200400"/>
              <a:gd name="connsiteY0" fmla="*/ 0 h 3200400"/>
              <a:gd name="connsiteX1" fmla="*/ 20320 w 3200400"/>
              <a:gd name="connsiteY1" fmla="*/ 3190240 h 3200400"/>
              <a:gd name="connsiteX2" fmla="*/ 3200400 w 3200400"/>
              <a:gd name="connsiteY2" fmla="*/ 3200400 h 3200400"/>
              <a:gd name="connsiteX3" fmla="*/ 0 w 3200400"/>
              <a:gd name="connsiteY3" fmla="*/ 0 h 3200400"/>
              <a:gd name="connsiteX0" fmla="*/ 0 w 3200400"/>
              <a:gd name="connsiteY0" fmla="*/ 0 h 3200400"/>
              <a:gd name="connsiteX1" fmla="*/ 20320 w 3200400"/>
              <a:gd name="connsiteY1" fmla="*/ 3190240 h 3200400"/>
              <a:gd name="connsiteX2" fmla="*/ 3200400 w 3200400"/>
              <a:gd name="connsiteY2" fmla="*/ 3200400 h 3200400"/>
              <a:gd name="connsiteX3" fmla="*/ 0 w 3200400"/>
              <a:gd name="connsiteY3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3200400">
                <a:moveTo>
                  <a:pt x="0" y="0"/>
                </a:moveTo>
                <a:cubicBezTo>
                  <a:pt x="3387" y="1060027"/>
                  <a:pt x="16933" y="2130213"/>
                  <a:pt x="20320" y="3190240"/>
                </a:cubicBezTo>
                <a:lnTo>
                  <a:pt x="3200400" y="32004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93C8546C-E55D-0CFF-D6FF-3FD401B696DF}"/>
                  </a:ext>
                </a:extLst>
              </p:cNvPr>
              <p:cNvSpPr txBox="1"/>
              <p:nvPr/>
            </p:nvSpPr>
            <p:spPr>
              <a:xfrm>
                <a:off x="5448712" y="3637280"/>
                <a:ext cx="80733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93C8546C-E55D-0CFF-D6FF-3FD401B69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712" y="3637280"/>
                <a:ext cx="807336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Hộp Văn bản 11">
                <a:extLst>
                  <a:ext uri="{FF2B5EF4-FFF2-40B4-BE49-F238E27FC236}">
                    <a16:creationId xmlns:a16="http://schemas.microsoft.com/office/drawing/2014/main" id="{D94C21D7-6C0A-FEF2-F25A-68D813C017EA}"/>
                  </a:ext>
                </a:extLst>
              </p:cNvPr>
              <p:cNvSpPr txBox="1"/>
              <p:nvPr/>
            </p:nvSpPr>
            <p:spPr>
              <a:xfrm>
                <a:off x="6805237" y="2357120"/>
                <a:ext cx="80733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2" name="Hộp Văn bản 11">
                <a:extLst>
                  <a:ext uri="{FF2B5EF4-FFF2-40B4-BE49-F238E27FC236}">
                    <a16:creationId xmlns:a16="http://schemas.microsoft.com/office/drawing/2014/main" id="{D94C21D7-6C0A-FEF2-F25A-68D813C01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237" y="2357120"/>
                <a:ext cx="807336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055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16101" y="129842"/>
            <a:ext cx="4678108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7" y="202504"/>
            <a:ext cx="4864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Có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dấu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giá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trị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tuyệt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đối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966654" cy="4584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Ví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dụ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b="1" dirty="0"/>
                  <a:t>(GK 20182 NN1)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0;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0;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b="1" dirty="0" err="1"/>
                  <a:t>Lời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giải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Từ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ta </a:t>
                </a:r>
                <a:r>
                  <a:rPr lang="en-US" sz="2400" dirty="0" err="1"/>
                  <a:t>tách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 err="1"/>
                  <a:t>thành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và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0≤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966654" cy="4584717"/>
              </a:xfrm>
              <a:prstGeom prst="rect">
                <a:avLst/>
              </a:prstGeom>
              <a:blipFill>
                <a:blip r:embed="rId3"/>
                <a:stretch>
                  <a:fillRect l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310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16101" y="129842"/>
            <a:ext cx="4678108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7" y="202504"/>
            <a:ext cx="4864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Có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dấu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giá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trị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tuyệt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đối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8991294" cy="4152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Ví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dụ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b="1" dirty="0"/>
                  <a:t>(GK 20182 NN1)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b="1" dirty="0" err="1"/>
                  <a:t>Lời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giải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8991294" cy="4152996"/>
              </a:xfrm>
              <a:prstGeom prst="rect">
                <a:avLst/>
              </a:prstGeom>
              <a:blipFill>
                <a:blip r:embed="rId3"/>
                <a:stretch>
                  <a:fillRect l="-1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7886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16101" y="129842"/>
            <a:ext cx="4678108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7" y="202504"/>
            <a:ext cx="4864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Có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dấu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giá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trị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tuyệt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đối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8991294" cy="4597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Ví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dụ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b="1" dirty="0"/>
                  <a:t>(GK 20182 NN1)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0;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0;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b="1" dirty="0" err="1"/>
                  <a:t>Lời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giải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8991294" cy="4597092"/>
              </a:xfrm>
              <a:prstGeom prst="rect">
                <a:avLst/>
              </a:prstGeom>
              <a:blipFill>
                <a:blip r:embed="rId3"/>
                <a:stretch>
                  <a:fillRect l="-1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071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16101" y="129842"/>
            <a:ext cx="4678108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7" y="202504"/>
            <a:ext cx="4864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Có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dấu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giá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trị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tuyệt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đối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8991294" cy="3978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Ví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dụ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b="1" dirty="0"/>
                  <a:t>(GK 20182 NN1)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0;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0;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b="1" dirty="0" err="1"/>
                  <a:t>Lời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giải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b>
                        <m:sup/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−1 −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8991294" cy="3978590"/>
              </a:xfrm>
              <a:prstGeom prst="rect">
                <a:avLst/>
              </a:prstGeom>
              <a:blipFill>
                <a:blip r:embed="rId3"/>
                <a:stretch>
                  <a:fillRect l="-1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609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16100" y="129842"/>
            <a:ext cx="6431179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6" y="202504"/>
            <a:ext cx="6603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Hàm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đối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xứng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trên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miền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đối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xứng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966654" cy="2790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Nhắc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lại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r>
                  <a:rPr lang="en-US" sz="2400" dirty="0"/>
                  <a:t> Trong </a:t>
                </a:r>
                <a:r>
                  <a:rPr lang="en-US" sz="2400" b="1" dirty="0" err="1"/>
                  <a:t>Giải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tích</a:t>
                </a:r>
                <a:r>
                  <a:rPr lang="en-US" sz="2400" b="1" dirty="0"/>
                  <a:t> 1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chúng</a:t>
                </a:r>
                <a:r>
                  <a:rPr lang="en-US" sz="2400" dirty="0"/>
                  <a:t> ta </a:t>
                </a:r>
                <a:r>
                  <a:rPr lang="en-US" sz="2400" dirty="0" err="1"/>
                  <a:t>đã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biết</a:t>
                </a:r>
                <a:r>
                  <a:rPr lang="en-US" sz="2400" dirty="0"/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hàm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chẵn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thì</a:t>
                </a:r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Nếu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hàm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lẻ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thì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966654" cy="2790379"/>
              </a:xfrm>
              <a:prstGeom prst="rect">
                <a:avLst/>
              </a:prstGeom>
              <a:blipFill>
                <a:blip r:embed="rId3"/>
                <a:stretch>
                  <a:fillRect l="-979" b="-4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7FA711D2-5DEF-FF21-3BCE-F4E6FC153790}"/>
                  </a:ext>
                </a:extLst>
              </p:cNvPr>
              <p:cNvSpPr txBox="1"/>
              <p:nvPr/>
            </p:nvSpPr>
            <p:spPr>
              <a:xfrm>
                <a:off x="2763673" y="2160389"/>
                <a:ext cx="6350000" cy="1175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grow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  <m:aln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limLoc m:val="undOvr"/>
                          <m:grow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  <m:aln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7FA711D2-5DEF-FF21-3BCE-F4E6FC153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673" y="2160389"/>
                <a:ext cx="6350000" cy="11752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77299F76-6884-6C6C-1DF0-20F4B84164EC}"/>
                  </a:ext>
                </a:extLst>
              </p:cNvPr>
              <p:cNvSpPr txBox="1"/>
              <p:nvPr/>
            </p:nvSpPr>
            <p:spPr>
              <a:xfrm>
                <a:off x="2662073" y="3814058"/>
                <a:ext cx="6350000" cy="1175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grow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  <m:aln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77299F76-6884-6C6C-1DF0-20F4B8416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073" y="3814058"/>
                <a:ext cx="6350000" cy="11752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936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16100" y="129842"/>
            <a:ext cx="6431179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6" y="202504"/>
            <a:ext cx="6603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Hàm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đối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xứng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trên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miền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đối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xứng</a:t>
            </a:r>
            <a:endParaRPr lang="vi-VN" sz="2800" b="1" dirty="0">
              <a:solidFill>
                <a:srgbClr val="611817"/>
              </a:solidFill>
            </a:endParaRPr>
          </a:p>
        </p:txBody>
      </p:sp>
      <p:pic>
        <p:nvPicPr>
          <p:cNvPr id="1026" name="Picture 2" descr="Spider man pointing meme là gì và vì sao lại được yêu thích như vậy? -  Coolmate">
            <a:extLst>
              <a:ext uri="{FF2B5EF4-FFF2-40B4-BE49-F238E27FC236}">
                <a16:creationId xmlns:a16="http://schemas.microsoft.com/office/drawing/2014/main" id="{BD639633-41CC-FB99-9D7F-8D9DC01E6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581" y="896681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FFAC6C61-63A9-ECEF-5E84-0FEF9B1541AB}"/>
              </a:ext>
            </a:extLst>
          </p:cNvPr>
          <p:cNvSpPr txBox="1"/>
          <p:nvPr/>
        </p:nvSpPr>
        <p:spPr>
          <a:xfrm>
            <a:off x="3218592" y="1037896"/>
            <a:ext cx="1881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Giải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tích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642E0762-B34B-EB05-4218-A08B537103EF}"/>
              </a:ext>
            </a:extLst>
          </p:cNvPr>
          <p:cNvSpPr txBox="1"/>
          <p:nvPr/>
        </p:nvSpPr>
        <p:spPr>
          <a:xfrm>
            <a:off x="7118785" y="1268728"/>
            <a:ext cx="1881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Giải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tích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9807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16100" y="129842"/>
            <a:ext cx="6431179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6" y="202504"/>
            <a:ext cx="6603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Hàm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đối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xứng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trên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miền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đối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xứng</a:t>
            </a:r>
            <a:endParaRPr lang="vi-VN" sz="2800" b="1" dirty="0">
              <a:solidFill>
                <a:srgbClr val="611817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C4FB8E4-BA90-E443-1F97-F488651B5052}"/>
              </a:ext>
            </a:extLst>
          </p:cNvPr>
          <p:cNvSpPr txBox="1"/>
          <p:nvPr/>
        </p:nvSpPr>
        <p:spPr>
          <a:xfrm>
            <a:off x="955346" y="1023679"/>
            <a:ext cx="9966654" cy="1121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FF0000"/>
                </a:solidFill>
              </a:rPr>
              <a:t>Nhận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xét</a:t>
            </a:r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en-US" sz="2400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tích</a:t>
            </a:r>
            <a:r>
              <a:rPr lang="en-US" sz="2400" b="1" dirty="0"/>
              <a:t> 2 </a:t>
            </a:r>
            <a:r>
              <a:rPr lang="en-US" sz="2400" dirty="0" err="1"/>
              <a:t>cũng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làm</a:t>
            </a:r>
            <a:r>
              <a:rPr lang="en-US" sz="2400" dirty="0"/>
              <a:t> </a:t>
            </a:r>
            <a:r>
              <a:rPr lang="en-US" sz="2400" dirty="0" err="1"/>
              <a:t>tương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nhưng</a:t>
            </a:r>
            <a:r>
              <a:rPr lang="en-US" sz="2400" dirty="0"/>
              <a:t> </a:t>
            </a:r>
            <a:r>
              <a:rPr lang="en-US" sz="2400" dirty="0" err="1"/>
              <a:t>nâng</a:t>
            </a:r>
            <a:r>
              <a:rPr lang="en-US" sz="2400" dirty="0"/>
              <a:t> </a:t>
            </a:r>
            <a:r>
              <a:rPr lang="en-US" sz="2400" dirty="0" err="1"/>
              <a:t>cao</a:t>
            </a:r>
            <a:r>
              <a:rPr lang="en-US" sz="2400" dirty="0"/>
              <a:t> </a:t>
            </a:r>
            <a:r>
              <a:rPr lang="en-US" sz="2400" dirty="0" err="1"/>
              <a:t>hơn</a:t>
            </a:r>
            <a:r>
              <a:rPr lang="en-US" sz="2400" dirty="0"/>
              <a:t> </a:t>
            </a:r>
            <a:r>
              <a:rPr lang="en-US" sz="2400" dirty="0" err="1"/>
              <a:t>chút</a:t>
            </a:r>
            <a:r>
              <a:rPr lang="en-US" sz="2400" dirty="0"/>
              <a:t>:</a:t>
            </a:r>
          </a:p>
        </p:txBody>
      </p:sp>
      <p:graphicFrame>
        <p:nvGraphicFramePr>
          <p:cNvPr id="3" name="Bảng 7">
            <a:extLst>
              <a:ext uri="{FF2B5EF4-FFF2-40B4-BE49-F238E27FC236}">
                <a16:creationId xmlns:a16="http://schemas.microsoft.com/office/drawing/2014/main" id="{33062C49-1DBE-BA52-B1E2-3823BD7EE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870650"/>
              </p:ext>
            </p:extLst>
          </p:nvPr>
        </p:nvGraphicFramePr>
        <p:xfrm>
          <a:off x="2032000" y="2246632"/>
          <a:ext cx="8127999" cy="421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310892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5643291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62304800"/>
                    </a:ext>
                  </a:extLst>
                </a:gridCol>
              </a:tblGrid>
              <a:tr h="842856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Đối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xứng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qua Ox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Đối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xứng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qua Oy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29381"/>
                  </a:ext>
                </a:extLst>
              </a:tr>
              <a:tr h="842856">
                <a:tc>
                  <a:txBody>
                    <a:bodyPr/>
                    <a:lstStyle/>
                    <a:p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Chẵn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theo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ẩn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Gấp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đôi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so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với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1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nửa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miền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467394"/>
                  </a:ext>
                </a:extLst>
              </a:tr>
              <a:tr h="842856">
                <a:tc>
                  <a:txBody>
                    <a:bodyPr/>
                    <a:lstStyle/>
                    <a:p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Lẻ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theo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ẩn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490498"/>
                  </a:ext>
                </a:extLst>
              </a:tr>
              <a:tr h="842856">
                <a:tc>
                  <a:txBody>
                    <a:bodyPr/>
                    <a:lstStyle/>
                    <a:p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Chẵn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theo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ẩn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Gấp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đôi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so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với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1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nửa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miền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3096882"/>
                  </a:ext>
                </a:extLst>
              </a:tr>
              <a:tr h="842856">
                <a:tc>
                  <a:txBody>
                    <a:bodyPr/>
                    <a:lstStyle/>
                    <a:p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Lẻ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theo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ẩn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49905"/>
                  </a:ext>
                </a:extLst>
              </a:tr>
            </a:tbl>
          </a:graphicData>
        </a:graphic>
      </p:graphicFrame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6D49E96E-ADBC-3090-FD79-D3082063B459}"/>
              </a:ext>
            </a:extLst>
          </p:cNvPr>
          <p:cNvCxnSpPr/>
          <p:nvPr/>
        </p:nvCxnSpPr>
        <p:spPr>
          <a:xfrm>
            <a:off x="2032000" y="2246632"/>
            <a:ext cx="2722880" cy="8318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F6A4B026-568D-D282-AF3A-7A67605E0421}"/>
              </a:ext>
            </a:extLst>
          </p:cNvPr>
          <p:cNvSpPr txBox="1"/>
          <p:nvPr/>
        </p:nvSpPr>
        <p:spPr>
          <a:xfrm>
            <a:off x="2763673" y="2209342"/>
            <a:ext cx="1991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0" dirty="0" err="1">
                <a:solidFill>
                  <a:schemeClr val="tx1"/>
                </a:solidFill>
              </a:rPr>
              <a:t>Miền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lấy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tích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phân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85090128-F904-A0F3-9663-E1FC0406F8B3}"/>
              </a:ext>
            </a:extLst>
          </p:cNvPr>
          <p:cNvSpPr txBox="1"/>
          <p:nvPr/>
        </p:nvSpPr>
        <p:spPr>
          <a:xfrm>
            <a:off x="2032000" y="2662556"/>
            <a:ext cx="843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0" dirty="0" err="1">
                <a:solidFill>
                  <a:schemeClr val="tx1"/>
                </a:solidFill>
              </a:rPr>
              <a:t>Hàm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665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16100" y="129842"/>
            <a:ext cx="6431179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6" y="202504"/>
            <a:ext cx="6603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Hàm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đối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xứng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trên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miền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đối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xứng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391812" cy="2333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Ví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dụ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b="1" dirty="0"/>
                  <a:t>(GK 20191 NN1 </a:t>
                </a:r>
                <a:r>
                  <a:rPr lang="en-US" sz="2400" dirty="0"/>
                  <a:t>– edited</a:t>
                </a:r>
                <a:r>
                  <a:rPr lang="en-US" sz="2400" b="1" dirty="0"/>
                  <a:t>)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≤4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391812" cy="2333075"/>
              </a:xfrm>
              <a:prstGeom prst="rect">
                <a:avLst/>
              </a:prstGeom>
              <a:blipFill>
                <a:blip r:embed="rId3"/>
                <a:stretch>
                  <a:fillRect l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296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Định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C4FB8E4-BA90-E443-1F97-F488651B5052}"/>
              </a:ext>
            </a:extLst>
          </p:cNvPr>
          <p:cNvSpPr txBox="1"/>
          <p:nvPr/>
        </p:nvSpPr>
        <p:spPr>
          <a:xfrm>
            <a:off x="955346" y="1023679"/>
            <a:ext cx="9966654" cy="1128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FF0000"/>
                </a:solidFill>
              </a:rPr>
              <a:t>Tản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mạn</a:t>
            </a:r>
            <a:r>
              <a:rPr lang="en-US" sz="2400" b="1" dirty="0">
                <a:solidFill>
                  <a:srgbClr val="FF0000"/>
                </a:solidFill>
              </a:rPr>
              <a:t>: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này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gì</a:t>
            </a:r>
            <a:r>
              <a:rPr lang="en-US" sz="2400" dirty="0"/>
              <a:t> </a:t>
            </a:r>
            <a:r>
              <a:rPr lang="en-US" sz="2400" dirty="0" err="1"/>
              <a:t>đến</a:t>
            </a:r>
            <a:r>
              <a:rPr lang="en-US" sz="2400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tích</a:t>
            </a:r>
            <a:r>
              <a:rPr lang="en-US" sz="2400" b="1" dirty="0"/>
              <a:t> 2?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b="1" dirty="0"/>
              <a:t>“Chia </a:t>
            </a:r>
            <a:r>
              <a:rPr lang="en-US" sz="2400" b="1" dirty="0" err="1"/>
              <a:t>để</a:t>
            </a:r>
            <a:r>
              <a:rPr lang="en-US" sz="2400" b="1" dirty="0"/>
              <a:t> </a:t>
            </a:r>
            <a:r>
              <a:rPr lang="en-US" sz="2400" b="1" dirty="0" err="1"/>
              <a:t>trị</a:t>
            </a:r>
            <a:r>
              <a:rPr lang="en-US" sz="2400" b="1" dirty="0"/>
              <a:t>”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chỉ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sách</a:t>
            </a:r>
            <a:r>
              <a:rPr lang="en-US" sz="2400" dirty="0"/>
              <a:t>, </a:t>
            </a:r>
            <a:r>
              <a:rPr lang="en-US" sz="2400" dirty="0" err="1"/>
              <a:t>đó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b="1" dirty="0" err="1"/>
              <a:t>kĩ</a:t>
            </a:r>
            <a:r>
              <a:rPr lang="en-US" sz="2400" b="1" dirty="0"/>
              <a:t> </a:t>
            </a:r>
            <a:r>
              <a:rPr lang="en-US" sz="2400" b="1" dirty="0" err="1"/>
              <a:t>thuật</a:t>
            </a:r>
            <a:r>
              <a:rPr lang="en-US" sz="2400" b="1" dirty="0"/>
              <a:t>!!</a:t>
            </a:r>
          </a:p>
        </p:txBody>
      </p:sp>
      <p:pic>
        <p:nvPicPr>
          <p:cNvPr id="2052" name="Picture 4" descr="Divide and Conquer Algorithm">
            <a:extLst>
              <a:ext uri="{FF2B5EF4-FFF2-40B4-BE49-F238E27FC236}">
                <a16:creationId xmlns:a16="http://schemas.microsoft.com/office/drawing/2014/main" id="{5A278D6A-EF84-4E80-007B-BEBC1E337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" y="2334452"/>
            <a:ext cx="6206490" cy="360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ster Theorem in Data Structure - Dot Net Tutorials">
            <a:extLst>
              <a:ext uri="{FF2B5EF4-FFF2-40B4-BE49-F238E27FC236}">
                <a16:creationId xmlns:a16="http://schemas.microsoft.com/office/drawing/2014/main" id="{6AC5729C-96C2-54E4-FF8B-602A95DF0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015837"/>
            <a:ext cx="4979188" cy="224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495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16100" y="129842"/>
            <a:ext cx="6431179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6" y="202504"/>
            <a:ext cx="6603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Hàm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đối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xứng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trên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miền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đối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xứng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648486" cy="4750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Ví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dụ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b="1" dirty="0"/>
                  <a:t>(GK 20191 NN1 </a:t>
                </a:r>
                <a:r>
                  <a:rPr lang="en-US" sz="2400" dirty="0"/>
                  <a:t>– edited</a:t>
                </a:r>
                <a:r>
                  <a:rPr lang="en-US" sz="2400" b="1" dirty="0"/>
                  <a:t>)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≤4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/>
                  <a:t>Lời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giải</a:t>
                </a:r>
                <a:r>
                  <a:rPr lang="en-US" sz="2400" b="1" dirty="0"/>
                  <a:t>: </a:t>
                </a:r>
                <a:r>
                  <a:rPr lang="en-US" sz="2400" dirty="0" err="1"/>
                  <a:t>Xét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 err="1"/>
                  <a:t>dễ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thấy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lẻ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theo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ẩn</a:t>
                </a:r>
                <a:r>
                  <a:rPr lang="en-US" sz="2400" dirty="0"/>
                  <a:t> 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Mà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đối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xứng</a:t>
                </a:r>
                <a:r>
                  <a:rPr lang="en-US" sz="2400" dirty="0"/>
                  <a:t> qua Ox do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Nên</a:t>
                </a:r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648486" cy="4750211"/>
              </a:xfrm>
              <a:prstGeom prst="rect">
                <a:avLst/>
              </a:prstGeom>
              <a:blipFill>
                <a:blip r:embed="rId3"/>
                <a:stretch>
                  <a:fillRect l="-1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47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3129180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1002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4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7" y="202504"/>
            <a:ext cx="3311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Đổi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trục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tọa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độ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ADAB8D95-F653-528E-F739-D75E9F0A5121}"/>
                  </a:ext>
                </a:extLst>
              </p:cNvPr>
              <p:cNvSpPr txBox="1"/>
              <p:nvPr/>
            </p:nvSpPr>
            <p:spPr>
              <a:xfrm>
                <a:off x="999254" y="841292"/>
                <a:ext cx="9966654" cy="2316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Vấn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đề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tròn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8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𝑑𝑥𝑑𝑦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b="1" dirty="0" err="1">
                    <a:solidFill>
                      <a:srgbClr val="FF0000"/>
                    </a:solidFill>
                  </a:rPr>
                  <a:t>Vấn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đề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khác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Thời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???</a:t>
                </a: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ADAB8D95-F653-528E-F739-D75E9F0A5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54" y="841292"/>
                <a:ext cx="9966654" cy="2316660"/>
              </a:xfrm>
              <a:prstGeom prst="rect">
                <a:avLst/>
              </a:prstGeom>
              <a:blipFill>
                <a:blip r:embed="rId3"/>
                <a:stretch>
                  <a:fillRect l="-979" t="-105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0021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3129180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1002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4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7" y="202504"/>
            <a:ext cx="3311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Đổi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trục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tọa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độ</a:t>
            </a:r>
            <a:endParaRPr lang="vi-VN" sz="2800" b="1" dirty="0">
              <a:solidFill>
                <a:srgbClr val="611817"/>
              </a:solidFill>
            </a:endParaRPr>
          </a:p>
        </p:txBody>
      </p:sp>
      <p:pic>
        <p:nvPicPr>
          <p:cNvPr id="2050" name="Picture 2" descr="This Is Fine creator explains the timelessness of his meme ...">
            <a:extLst>
              <a:ext uri="{FF2B5EF4-FFF2-40B4-BE49-F238E27FC236}">
                <a16:creationId xmlns:a16="http://schemas.microsoft.com/office/drawing/2014/main" id="{C9A2B0D7-49E8-79BE-0F06-6FC295487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" t="22370" r="6889" b="20889"/>
          <a:stretch/>
        </p:blipFill>
        <p:spPr bwMode="auto">
          <a:xfrm>
            <a:off x="2048778" y="824019"/>
            <a:ext cx="7914640" cy="389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146C4CA-29E9-2627-F52D-D97CE75FD023}"/>
              </a:ext>
            </a:extLst>
          </p:cNvPr>
          <p:cNvSpPr txBox="1"/>
          <p:nvPr/>
        </p:nvSpPr>
        <p:spPr>
          <a:xfrm>
            <a:off x="2106120" y="4582761"/>
            <a:ext cx="7799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Đây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bạn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làm</a:t>
            </a:r>
            <a:r>
              <a:rPr lang="en-US" sz="2400" dirty="0"/>
              <a:t> </a:t>
            </a:r>
            <a:r>
              <a:rPr lang="en-US" sz="2400" dirty="0" err="1"/>
              <a:t>xong</a:t>
            </a:r>
            <a:r>
              <a:rPr lang="en-US" sz="2400" dirty="0"/>
              <a:t> </a:t>
            </a:r>
            <a:r>
              <a:rPr lang="en-US" sz="2400" dirty="0" err="1"/>
              <a:t>câu</a:t>
            </a:r>
            <a:r>
              <a:rPr lang="en-US" sz="2400" dirty="0"/>
              <a:t> </a:t>
            </a:r>
            <a:r>
              <a:rPr lang="en-US" sz="2400" dirty="0" err="1"/>
              <a:t>này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61 </a:t>
            </a:r>
            <a:r>
              <a:rPr lang="en-US" sz="2400" dirty="0" err="1"/>
              <a:t>phút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58091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3129180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1002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4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7" y="202504"/>
            <a:ext cx="3311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Đổi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trục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tọa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độ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ADAB8D95-F653-528E-F739-D75E9F0A5121}"/>
                  </a:ext>
                </a:extLst>
              </p:cNvPr>
              <p:cNvSpPr txBox="1"/>
              <p:nvPr/>
            </p:nvSpPr>
            <p:spPr>
              <a:xfrm>
                <a:off x="999254" y="841292"/>
                <a:ext cx="9966654" cy="3143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Giải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pháp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Hãy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nhớ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rằng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không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nhất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thiết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/>
                  <a:t>phải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tọa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Oxy </a:t>
                </a:r>
                <a:r>
                  <a:rPr lang="en-US" sz="2400" dirty="0" err="1"/>
                  <a:t>thường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dùng</a:t>
                </a:r>
                <a:r>
                  <a:rPr lang="en-US" sz="2400" dirty="0"/>
                  <a:t>. Ta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chuyển</a:t>
                </a:r>
                <a:r>
                  <a:rPr lang="en-US" sz="2400" b="1" dirty="0"/>
                  <a:t> sang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hệ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tọa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khác</a:t>
                </a:r>
                <a:r>
                  <a:rPr lang="en-US" sz="2400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err="1"/>
                  <a:t>Tuy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nhiên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khác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đổi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thứ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tự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chỉ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thay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đổi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thứ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tự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(x </a:t>
                </a:r>
                <a:r>
                  <a:rPr lang="en-US" sz="2400" dirty="0" err="1"/>
                  <a:t>trước</a:t>
                </a:r>
                <a:r>
                  <a:rPr lang="en-US" sz="2400" dirty="0"/>
                  <a:t> y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thành</a:t>
                </a:r>
                <a:r>
                  <a:rPr lang="en-US" sz="2400" dirty="0"/>
                  <a:t> x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 y </a:t>
                </a:r>
                <a:r>
                  <a:rPr lang="en-US" sz="2400" dirty="0" err="1"/>
                  <a:t>trước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ngược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lại</a:t>
                </a:r>
                <a:r>
                  <a:rPr lang="en-US" sz="2400" dirty="0"/>
                  <a:t>), </a:t>
                </a:r>
                <a:r>
                  <a:rPr lang="en-US" sz="2400" dirty="0" err="1"/>
                  <a:t>đổi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trục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tọa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phải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thay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đổi</a:t>
                </a:r>
                <a:r>
                  <a:rPr lang="en-US" sz="2400" b="1" dirty="0"/>
                  <a:t> vi </a:t>
                </a:r>
                <a:r>
                  <a:rPr lang="en-US" sz="2400" b="1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từ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𝑑𝑦</m:t>
                    </m:r>
                  </m:oMath>
                </a14:m>
                <a:r>
                  <a:rPr lang="en-US" sz="2400" dirty="0"/>
                  <a:t> sang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𝑑𝑣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err="1">
                    <a:solidFill>
                      <a:srgbClr val="FF0000"/>
                    </a:solidFill>
                  </a:rPr>
                  <a:t>Vấn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đề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Đổi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như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thế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nào</a:t>
                </a:r>
                <a:r>
                  <a:rPr lang="en-US" sz="2400" dirty="0"/>
                  <a:t>??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ADAB8D95-F653-528E-F739-D75E9F0A5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54" y="841292"/>
                <a:ext cx="9966654" cy="3143938"/>
              </a:xfrm>
              <a:prstGeom prst="rect">
                <a:avLst/>
              </a:prstGeom>
              <a:blipFill>
                <a:blip r:embed="rId3"/>
                <a:stretch>
                  <a:fillRect l="-979" t="-775" r="-1590" b="-3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7991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3129180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1002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4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7" y="202504"/>
            <a:ext cx="3311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Đổi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trục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tọa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độ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ADAB8D95-F653-528E-F739-D75E9F0A5121}"/>
                  </a:ext>
                </a:extLst>
              </p:cNvPr>
              <p:cNvSpPr txBox="1"/>
              <p:nvPr/>
            </p:nvSpPr>
            <p:spPr>
              <a:xfrm>
                <a:off x="999254" y="841292"/>
                <a:ext cx="9966654" cy="381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Nhắc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lại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/>
                  <a:t>Trong </a:t>
                </a:r>
                <a:r>
                  <a:rPr lang="en-US" sz="2400" b="1" dirty="0" err="1"/>
                  <a:t>Giải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tích</a:t>
                </a:r>
                <a:r>
                  <a:rPr lang="en-US" sz="2400" b="1" dirty="0"/>
                  <a:t> 1</a:t>
                </a:r>
                <a:r>
                  <a:rPr lang="en-US" sz="2400" dirty="0"/>
                  <a:t> ta </a:t>
                </a:r>
                <a:r>
                  <a:rPr lang="en-US" sz="2400" dirty="0" err="1"/>
                  <a:t>đã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dẫn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về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b="1" dirty="0"/>
                  <a:t>vi </a:t>
                </a:r>
                <a:r>
                  <a:rPr lang="en-US" sz="2400" b="1" dirty="0" err="1"/>
                  <a:t>phân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cặp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𝒅𝒚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𝒅𝒗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khác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𝒅𝒚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𝑑𝑢𝑑𝑣</m:t>
                    </m:r>
                  </m:oMath>
                </a14:m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/>
                  <a:t>Từ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đó</a:t>
                </a:r>
                <a:r>
                  <a:rPr lang="en-US" sz="2400" b="1" dirty="0"/>
                  <a:t>, ta </a:t>
                </a:r>
                <a:r>
                  <a:rPr lang="en-US" sz="2400" b="1" dirty="0" err="1"/>
                  <a:t>có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hướng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làm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các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bài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đổi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trục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tọa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độ</a:t>
                </a:r>
                <a:r>
                  <a:rPr lang="en-US" sz="2400" b="1" dirty="0"/>
                  <a:t>.</a:t>
                </a: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ADAB8D95-F653-528E-F739-D75E9F0A5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54" y="841292"/>
                <a:ext cx="9966654" cy="3813544"/>
              </a:xfrm>
              <a:prstGeom prst="rect">
                <a:avLst/>
              </a:prstGeom>
              <a:blipFill>
                <a:blip r:embed="rId3"/>
                <a:stretch>
                  <a:fillRect l="-979" t="-639" b="-2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Hình chữ nhật: Góc Tròn 2">
            <a:extLst>
              <a:ext uri="{FF2B5EF4-FFF2-40B4-BE49-F238E27FC236}">
                <a16:creationId xmlns:a16="http://schemas.microsoft.com/office/drawing/2014/main" id="{5A6A0717-AA9E-D21D-14F5-B7600547E0BA}"/>
              </a:ext>
            </a:extLst>
          </p:cNvPr>
          <p:cNvSpPr/>
          <p:nvPr/>
        </p:nvSpPr>
        <p:spPr>
          <a:xfrm>
            <a:off x="5496560" y="1940560"/>
            <a:ext cx="1330960" cy="11242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F0FC3FB8-EDBA-BDFD-F4D8-14C7DF872606}"/>
                  </a:ext>
                </a:extLst>
              </p:cNvPr>
              <p:cNvSpPr txBox="1"/>
              <p:nvPr/>
            </p:nvSpPr>
            <p:spPr>
              <a:xfrm>
                <a:off x="4575318" y="3064786"/>
                <a:ext cx="35698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 </a:t>
                </a:r>
                <a:r>
                  <a:rPr lang="en-US" dirty="0" err="1"/>
                  <a:t>trận</a:t>
                </a:r>
                <a:r>
                  <a:rPr lang="en-US" dirty="0"/>
                  <a:t> Jacobi </a:t>
                </a: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dirty="0" err="1"/>
                  <a:t>định</a:t>
                </a:r>
                <a:r>
                  <a:rPr lang="en-US" dirty="0"/>
                  <a:t> </a:t>
                </a:r>
                <a:r>
                  <a:rPr lang="en-US" dirty="0" err="1"/>
                  <a:t>thức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F0FC3FB8-EDBA-BDFD-F4D8-14C7DF872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18" y="3064786"/>
                <a:ext cx="3569888" cy="369332"/>
              </a:xfrm>
              <a:prstGeom prst="rect">
                <a:avLst/>
              </a:prstGeom>
              <a:blipFill>
                <a:blip r:embed="rId4"/>
                <a:stretch>
                  <a:fillRect l="-1538" t="-116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1660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3129180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1002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4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7" y="202504"/>
            <a:ext cx="3311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Đổi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trục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tọa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độ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ADAB8D95-F653-528E-F739-D75E9F0A5121}"/>
                  </a:ext>
                </a:extLst>
              </p:cNvPr>
              <p:cNvSpPr txBox="1"/>
              <p:nvPr/>
            </p:nvSpPr>
            <p:spPr>
              <a:xfrm>
                <a:off x="999254" y="841292"/>
                <a:ext cx="9966654" cy="5002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Cách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giải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B1: </a:t>
                </a:r>
                <a:r>
                  <a:rPr lang="en-US" sz="2400" dirty="0" err="1"/>
                  <a:t>Chọn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hệ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trục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𝑂𝑢𝑣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mới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/>
                  <a:t> hoặc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/>
              </a:p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B2: </a:t>
                </a:r>
                <a:r>
                  <a:rPr lang="en-US" sz="2400" dirty="0" err="1"/>
                  <a:t>Từ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nghĩa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hệ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trục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mới</a:t>
                </a:r>
                <a:r>
                  <a:rPr lang="en-US" sz="2400" dirty="0"/>
                  <a:t>, ta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thức</a:t>
                </a:r>
                <a:r>
                  <a:rPr lang="en-US" sz="2400" dirty="0"/>
                  <a:t> Jacobi:</a:t>
                </a:r>
              </a:p>
              <a:p>
                <a:pPr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b="1" dirty="0"/>
                  <a:t> </a:t>
                </a:r>
                <a:r>
                  <a:rPr lang="en-US" sz="2400" dirty="0" err="1"/>
                  <a:t>hoặc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sz="2400" b="1" dirty="0"/>
              </a:p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B3: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hệ trục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𝑂𝑢𝑣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B4: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kết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grow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grow m:val="on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ADAB8D95-F653-528E-F739-D75E9F0A5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54" y="841292"/>
                <a:ext cx="9966654" cy="5002139"/>
              </a:xfrm>
              <a:prstGeom prst="rect">
                <a:avLst/>
              </a:prstGeom>
              <a:blipFill>
                <a:blip r:embed="rId3"/>
                <a:stretch>
                  <a:fillRect l="-979" t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311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3129180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1002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4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7" y="202504"/>
            <a:ext cx="3311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Đổi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trục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tọa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độ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ADAB8D95-F653-528E-F739-D75E9F0A5121}"/>
                  </a:ext>
                </a:extLst>
              </p:cNvPr>
              <p:cNvSpPr txBox="1"/>
              <p:nvPr/>
            </p:nvSpPr>
            <p:spPr>
              <a:xfrm>
                <a:off x="999253" y="841292"/>
                <a:ext cx="10146165" cy="3399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Một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số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hệ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trục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tọa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độ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thường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dùng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lphaLcParenR"/>
                </a:pPr>
                <a:r>
                  <a:rPr lang="en-US" sz="2400" dirty="0"/>
                  <a:t> </a:t>
                </a:r>
                <a:r>
                  <a:rPr lang="en-US" sz="2400" b="1" dirty="0" err="1"/>
                  <a:t>Hệ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tọa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độ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cực</a:t>
                </a:r>
                <a:r>
                  <a:rPr lang="en-US" sz="2400" b="1" dirty="0"/>
                  <a:t>: </a:t>
                </a:r>
                <a:r>
                  <a:rPr lang="en-US" sz="2400" dirty="0"/>
                  <a:t>Hay </a:t>
                </a:r>
                <a:r>
                  <a:rPr lang="en-US" sz="2400" dirty="0" err="1"/>
                  <a:t>sử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dụng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xuất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dấu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hiệu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tròn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tức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xuất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hiện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hoặc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nghĩa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)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e>
                        </m:eqAr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thức</a:t>
                </a:r>
                <a:r>
                  <a:rPr lang="en-US" sz="2400" dirty="0"/>
                  <a:t> Jacobi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20000"/>
                  </a:lnSpc>
                </a:pPr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≤2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ADAB8D95-F653-528E-F739-D75E9F0A5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53" y="841292"/>
                <a:ext cx="10146165" cy="3399136"/>
              </a:xfrm>
              <a:prstGeom prst="rect">
                <a:avLst/>
              </a:prstGeom>
              <a:blipFill>
                <a:blip r:embed="rId3"/>
                <a:stretch>
                  <a:fillRect l="-1202" t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3688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3129180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1002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4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7" y="202504"/>
            <a:ext cx="3311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Đổi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trục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tọa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độ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ADAB8D95-F653-528E-F739-D75E9F0A5121}"/>
                  </a:ext>
                </a:extLst>
              </p:cNvPr>
              <p:cNvSpPr txBox="1"/>
              <p:nvPr/>
            </p:nvSpPr>
            <p:spPr>
              <a:xfrm>
                <a:off x="999253" y="841292"/>
                <a:ext cx="10146165" cy="4090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Một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số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hệ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trục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tọa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độ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thường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dùng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endParaRPr lang="en-US" sz="2400" dirty="0"/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lphaLcParenR" startAt="2"/>
                </a:pPr>
                <a:r>
                  <a:rPr lang="en-US" sz="2400" dirty="0"/>
                  <a:t> </a:t>
                </a:r>
                <a:r>
                  <a:rPr lang="en-US" sz="2400" b="1" dirty="0" err="1"/>
                  <a:t>Hệ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tọa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độ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cực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suy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rộng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trong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trường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hợp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elip</a:t>
                </a:r>
                <a:r>
                  <a:rPr lang="en-US" sz="2400" b="1" dirty="0"/>
                  <a:t>:</a:t>
                </a:r>
                <a:r>
                  <a:rPr lang="en-US" sz="2400" dirty="0"/>
                  <a:t> Hay </a:t>
                </a:r>
                <a:r>
                  <a:rPr lang="en-US" sz="2400" dirty="0" err="1"/>
                  <a:t>sử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dụng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xuất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dấu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hiệu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elip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thường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xuất </a:t>
                </a:r>
                <a:r>
                  <a:rPr lang="en-US" sz="2400" dirty="0" err="1"/>
                  <a:t>hiện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nghĩa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)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𝑎𝑟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𝑏𝑟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e>
                        </m:eqAr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thức</a:t>
                </a:r>
                <a:r>
                  <a:rPr lang="en-US" sz="2400" dirty="0"/>
                  <a:t> Jacobi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b="0" dirty="0"/>
              </a:p>
              <a:p>
                <a:pPr>
                  <a:lnSpc>
                    <a:spcPct val="120000"/>
                  </a:lnSpc>
                </a:pPr>
                <a:r>
                  <a:rPr lang="en-US" sz="2400" b="0" dirty="0" err="1"/>
                  <a:t>Với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miền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elip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b="0" dirty="0"/>
                  <a:t> </a:t>
                </a:r>
                <a:r>
                  <a:rPr lang="en-US" sz="2400" b="0" dirty="0" err="1"/>
                  <a:t>thì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eqArr>
                      </m:e>
                    </m:d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ADAB8D95-F653-528E-F739-D75E9F0A5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53" y="841292"/>
                <a:ext cx="10146165" cy="4090415"/>
              </a:xfrm>
              <a:prstGeom prst="rect">
                <a:avLst/>
              </a:prstGeom>
              <a:blipFill>
                <a:blip r:embed="rId3"/>
                <a:stretch>
                  <a:fillRect l="-1202" t="-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739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3129180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1002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4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7" y="202504"/>
            <a:ext cx="3311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Đổi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trục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tọa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độ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ADAB8D95-F653-528E-F739-D75E9F0A5121}"/>
                  </a:ext>
                </a:extLst>
              </p:cNvPr>
              <p:cNvSpPr txBox="1"/>
              <p:nvPr/>
            </p:nvSpPr>
            <p:spPr>
              <a:xfrm>
                <a:off x="999253" y="841292"/>
                <a:ext cx="10146165" cy="3399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Một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số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hệ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trục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tọa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độ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thường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dùng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endParaRPr lang="en-US" sz="2400" b="0" dirty="0"/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lphaLcParenR" startAt="3"/>
                </a:pPr>
                <a:r>
                  <a:rPr lang="en-US" sz="2400" dirty="0"/>
                  <a:t> </a:t>
                </a:r>
                <a:r>
                  <a:rPr lang="en-US" sz="2400" b="1" dirty="0" err="1"/>
                  <a:t>Hệ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tọa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độ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cực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suy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rộng</a:t>
                </a:r>
                <a:r>
                  <a:rPr lang="en-US" sz="2400" b="1" dirty="0"/>
                  <a:t> - </a:t>
                </a:r>
                <a:r>
                  <a:rPr lang="en-US" sz="2400" b="1" dirty="0" err="1"/>
                  <a:t>tịnh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tiến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Giống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tọa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cực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nhưng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tâm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ở (0;0)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e>
                        </m:eqAr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thức</a:t>
                </a:r>
                <a:r>
                  <a:rPr lang="en-US" sz="2400" dirty="0"/>
                  <a:t> Jacobi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Khi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0&amp;≤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0&amp;≤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≤2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ADAB8D95-F653-528E-F739-D75E9F0A5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53" y="841292"/>
                <a:ext cx="10146165" cy="3399136"/>
              </a:xfrm>
              <a:prstGeom prst="rect">
                <a:avLst/>
              </a:prstGeom>
              <a:blipFill>
                <a:blip r:embed="rId3"/>
                <a:stretch>
                  <a:fillRect l="-1202" t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5599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3129180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1002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4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7" y="202504"/>
            <a:ext cx="3311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Đổi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trục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tọa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độ</a:t>
            </a:r>
            <a:endParaRPr lang="vi-VN" sz="2800" b="1" dirty="0">
              <a:solidFill>
                <a:srgbClr val="611817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DAB8D95-F653-528E-F739-D75E9F0A5121}"/>
              </a:ext>
            </a:extLst>
          </p:cNvPr>
          <p:cNvSpPr txBox="1"/>
          <p:nvPr/>
        </p:nvSpPr>
        <p:spPr>
          <a:xfrm>
            <a:off x="999253" y="841292"/>
            <a:ext cx="10146165" cy="1819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err="1"/>
              <a:t>Tuy</a:t>
            </a:r>
            <a:r>
              <a:rPr lang="en-US" sz="2400" dirty="0"/>
              <a:t> </a:t>
            </a:r>
            <a:r>
              <a:rPr lang="en-US" sz="2400" dirty="0" err="1"/>
              <a:t>nhiên</a:t>
            </a:r>
            <a:r>
              <a:rPr lang="en-US" sz="2400" dirty="0"/>
              <a:t> </a:t>
            </a:r>
            <a:r>
              <a:rPr lang="en-US" sz="2400" b="1" dirty="0" err="1"/>
              <a:t>không</a:t>
            </a:r>
            <a:r>
              <a:rPr lang="en-US" sz="2400" b="1" dirty="0"/>
              <a:t> </a:t>
            </a:r>
            <a:r>
              <a:rPr lang="en-US" sz="2400" b="1" dirty="0" err="1"/>
              <a:t>phải</a:t>
            </a:r>
            <a:r>
              <a:rPr lang="en-US" sz="2400" b="1" dirty="0"/>
              <a:t> </a:t>
            </a:r>
            <a:r>
              <a:rPr lang="en-US" sz="2400" b="1" dirty="0" err="1"/>
              <a:t>lúc</a:t>
            </a:r>
            <a:r>
              <a:rPr lang="en-US" sz="2400" b="1" dirty="0"/>
              <a:t> </a:t>
            </a:r>
            <a:r>
              <a:rPr lang="en-US" sz="2400" b="1" dirty="0" err="1"/>
              <a:t>nào</a:t>
            </a:r>
            <a:r>
              <a:rPr lang="en-US" sz="2400" b="1" dirty="0"/>
              <a:t> </a:t>
            </a:r>
            <a:r>
              <a:rPr lang="en-US" sz="2400" dirty="0" err="1"/>
              <a:t>cũng</a:t>
            </a:r>
            <a:r>
              <a:rPr lang="en-US" sz="2400" dirty="0"/>
              <a:t> </a:t>
            </a:r>
            <a:r>
              <a:rPr lang="en-US" sz="2400" dirty="0" err="1"/>
              <a:t>rơi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trường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đẹp</a:t>
            </a:r>
            <a:r>
              <a:rPr lang="en-US" sz="2400" dirty="0"/>
              <a:t> </a:t>
            </a:r>
            <a:r>
              <a:rPr lang="en-US" sz="2400" dirty="0" err="1"/>
              <a:t>như</a:t>
            </a:r>
            <a:r>
              <a:rPr lang="en-US" sz="2400" dirty="0"/>
              <a:t> </a:t>
            </a:r>
            <a:r>
              <a:rPr lang="en-US" sz="2400" dirty="0" err="1"/>
              <a:t>vậy</a:t>
            </a:r>
            <a:r>
              <a:rPr lang="en-US" sz="24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2400" dirty="0" err="1"/>
              <a:t>Nên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tọa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cực</a:t>
            </a:r>
            <a:r>
              <a:rPr lang="en-US" sz="2400" dirty="0"/>
              <a:t>, ta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b="1" dirty="0" err="1"/>
              <a:t>tư</a:t>
            </a:r>
            <a:r>
              <a:rPr lang="en-US" sz="2400" b="1" dirty="0"/>
              <a:t> </a:t>
            </a:r>
            <a:r>
              <a:rPr lang="en-US" sz="2400" b="1" dirty="0" err="1"/>
              <a:t>duy</a:t>
            </a:r>
            <a:r>
              <a:rPr lang="en-US" sz="2400" b="1" dirty="0"/>
              <a:t> </a:t>
            </a:r>
            <a:r>
              <a:rPr lang="en-US" sz="2400" b="1" dirty="0" err="1"/>
              <a:t>quét</a:t>
            </a:r>
            <a:r>
              <a:rPr lang="en-US" sz="2400" b="1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trục</a:t>
            </a:r>
            <a:r>
              <a:rPr lang="en-US" sz="2400" dirty="0"/>
              <a:t> </a:t>
            </a:r>
            <a:r>
              <a:rPr lang="en-US" sz="2400" dirty="0" err="1"/>
              <a:t>này</a:t>
            </a:r>
            <a:endParaRPr lang="en-US" sz="2400" b="1" dirty="0"/>
          </a:p>
        </p:txBody>
      </p:sp>
      <p:pic>
        <p:nvPicPr>
          <p:cNvPr id="1026" name="Picture 2" descr="Radar Gif GIFs | Tenor">
            <a:extLst>
              <a:ext uri="{FF2B5EF4-FFF2-40B4-BE49-F238E27FC236}">
                <a16:creationId xmlns:a16="http://schemas.microsoft.com/office/drawing/2014/main" id="{0042F476-EA7F-C0EF-C55E-0B02CBCDC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8412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118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Định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C4FB8E4-BA90-E443-1F97-F488651B5052}"/>
              </a:ext>
            </a:extLst>
          </p:cNvPr>
          <p:cNvSpPr txBox="1"/>
          <p:nvPr/>
        </p:nvSpPr>
        <p:spPr>
          <a:xfrm>
            <a:off x="816055" y="896681"/>
            <a:ext cx="10799774" cy="1127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FF0000"/>
                </a:solidFill>
              </a:rPr>
              <a:t>Tản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mạn</a:t>
            </a:r>
            <a:r>
              <a:rPr lang="en-US" sz="2400" b="1" dirty="0">
                <a:solidFill>
                  <a:srgbClr val="FF0000"/>
                </a:solidFill>
              </a:rPr>
              <a:t>: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này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gì</a:t>
            </a:r>
            <a:r>
              <a:rPr lang="en-US" sz="2400" dirty="0"/>
              <a:t> </a:t>
            </a:r>
            <a:r>
              <a:rPr lang="en-US" sz="2400" dirty="0" err="1"/>
              <a:t>đến</a:t>
            </a:r>
            <a:r>
              <a:rPr lang="en-US" sz="2400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tích</a:t>
            </a:r>
            <a:r>
              <a:rPr lang="en-US" sz="2400" b="1" dirty="0"/>
              <a:t> 2?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b="1" dirty="0"/>
              <a:t>“Chia </a:t>
            </a:r>
            <a:r>
              <a:rPr lang="en-US" sz="2400" b="1" dirty="0" err="1"/>
              <a:t>để</a:t>
            </a:r>
            <a:r>
              <a:rPr lang="en-US" sz="2400" b="1" dirty="0"/>
              <a:t> </a:t>
            </a:r>
            <a:r>
              <a:rPr lang="en-US" sz="2400" b="1" dirty="0" err="1"/>
              <a:t>trị</a:t>
            </a:r>
            <a:r>
              <a:rPr lang="en-US" sz="2400" b="1" dirty="0"/>
              <a:t>”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b="1" dirty="0" err="1"/>
              <a:t>định</a:t>
            </a:r>
            <a:r>
              <a:rPr lang="en-US" sz="2400" b="1" dirty="0"/>
              <a:t> </a:t>
            </a:r>
            <a:r>
              <a:rPr lang="en-US" sz="2400" b="1" dirty="0" err="1"/>
              <a:t>nghĩa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(</a:t>
            </a:r>
            <a:r>
              <a:rPr lang="en-US" sz="2400" dirty="0" err="1"/>
              <a:t>Tổng</a:t>
            </a:r>
            <a:r>
              <a:rPr lang="en-US" sz="2400" dirty="0"/>
              <a:t> Riemann)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CE29D99E-B374-3507-B499-3A7A31709965}"/>
                  </a:ext>
                </a:extLst>
              </p:cNvPr>
              <p:cNvSpPr txBox="1"/>
              <p:nvPr/>
            </p:nvSpPr>
            <p:spPr>
              <a:xfrm>
                <a:off x="4055441" y="2190024"/>
                <a:ext cx="4000519" cy="1120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CE29D99E-B374-3507-B499-3A7A31709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441" y="2190024"/>
                <a:ext cx="4000519" cy="11203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Hình ảnh 4">
            <a:extLst>
              <a:ext uri="{FF2B5EF4-FFF2-40B4-BE49-F238E27FC236}">
                <a16:creationId xmlns:a16="http://schemas.microsoft.com/office/drawing/2014/main" id="{8FC16968-200B-74D5-C579-3A7F66EE2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442" y="3355750"/>
            <a:ext cx="6607113" cy="32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66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3129180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1002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4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7" y="202504"/>
            <a:ext cx="3311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Đổi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trục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tọa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độ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ADAB8D95-F653-528E-F739-D75E9F0A5121}"/>
                  </a:ext>
                </a:extLst>
              </p:cNvPr>
              <p:cNvSpPr txBox="1"/>
              <p:nvPr/>
            </p:nvSpPr>
            <p:spPr>
              <a:xfrm>
                <a:off x="999253" y="841292"/>
                <a:ext cx="9790667" cy="2065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Ví </a:t>
                </a:r>
                <a:r>
                  <a:rPr lang="en-US" sz="2400" b="1" dirty="0" err="1"/>
                  <a:t>dụ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(CK 20212 NN1) </a:t>
                </a:r>
                <a:r>
                  <a:rPr lang="en-US" sz="2400" dirty="0" err="1"/>
                  <a:t>Sử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dụng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phép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đổi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biến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𝑢𝑣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để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𝑑𝑥𝑑𝑦</m:t>
                        </m:r>
                      </m:e>
                    </m:nary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bốn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parabol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+4, 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=9−3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ADAB8D95-F653-528E-F739-D75E9F0A5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53" y="841292"/>
                <a:ext cx="9790667" cy="2065694"/>
              </a:xfrm>
              <a:prstGeom prst="rect">
                <a:avLst/>
              </a:prstGeom>
              <a:blipFill>
                <a:blip r:embed="rId3"/>
                <a:stretch>
                  <a:fillRect l="-996" t="-1180" b="-5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4718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3129180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1002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4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7" y="202504"/>
            <a:ext cx="3311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Đổi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trục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tọa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độ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ADAB8D95-F653-528E-F739-D75E9F0A5121}"/>
                  </a:ext>
                </a:extLst>
              </p:cNvPr>
              <p:cNvSpPr txBox="1"/>
              <p:nvPr/>
            </p:nvSpPr>
            <p:spPr>
              <a:xfrm>
                <a:off x="999253" y="841292"/>
                <a:ext cx="9790667" cy="1213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Ví </a:t>
                </a:r>
                <a:r>
                  <a:rPr lang="en-US" sz="2400" b="1" dirty="0" err="1"/>
                  <a:t>dụ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(CK 20212 CTTT) </a:t>
                </a:r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𝑑𝑥𝑑𝑦</m:t>
                        </m:r>
                      </m:e>
                    </m:nary>
                  </m:oMath>
                </a14:m>
                <a:r>
                  <a:rPr lang="en-US" sz="2400" dirty="0"/>
                  <a:t>, with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≤9,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≥0,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ADAB8D95-F653-528E-F739-D75E9F0A5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53" y="841292"/>
                <a:ext cx="9790667" cy="1213281"/>
              </a:xfrm>
              <a:prstGeom prst="rect">
                <a:avLst/>
              </a:prstGeom>
              <a:blipFill>
                <a:blip r:embed="rId3"/>
                <a:stretch>
                  <a:fillRect l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3582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3129180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1002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4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7" y="202504"/>
            <a:ext cx="3311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Đổi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trục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tọa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độ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ADAB8D95-F653-528E-F739-D75E9F0A5121}"/>
                  </a:ext>
                </a:extLst>
              </p:cNvPr>
              <p:cNvSpPr txBox="1"/>
              <p:nvPr/>
            </p:nvSpPr>
            <p:spPr>
              <a:xfrm>
                <a:off x="999253" y="841292"/>
                <a:ext cx="9790667" cy="1213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Ví </a:t>
                </a:r>
                <a:r>
                  <a:rPr lang="en-US" sz="2400" b="1" dirty="0" err="1"/>
                  <a:t>dụ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(CK 20212 CTTT) </a:t>
                </a:r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𝑑𝑥𝑑𝑦</m:t>
                        </m:r>
                      </m:e>
                    </m:nary>
                  </m:oMath>
                </a14:m>
                <a:r>
                  <a:rPr lang="en-US" sz="2400" dirty="0"/>
                  <a:t>, with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≤9,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≥0,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ADAB8D95-F653-528E-F739-D75E9F0A5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53" y="841292"/>
                <a:ext cx="9790667" cy="1213281"/>
              </a:xfrm>
              <a:prstGeom prst="rect">
                <a:avLst/>
              </a:prstGeom>
              <a:blipFill>
                <a:blip r:embed="rId3"/>
                <a:stretch>
                  <a:fillRect l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8506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3129180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1002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4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7" y="202504"/>
            <a:ext cx="3311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Đổi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trục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tọa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độ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ADAB8D95-F653-528E-F739-D75E9F0A5121}"/>
                  </a:ext>
                </a:extLst>
              </p:cNvPr>
              <p:cNvSpPr txBox="1"/>
              <p:nvPr/>
            </p:nvSpPr>
            <p:spPr>
              <a:xfrm>
                <a:off x="999253" y="841292"/>
                <a:ext cx="9790667" cy="1006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Ví </a:t>
                </a:r>
                <a:r>
                  <a:rPr lang="en-US" sz="2400" b="1" dirty="0" err="1"/>
                  <a:t>dụ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b="1" dirty="0"/>
                  <a:t>(GK 20212 NN1)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𝑑𝑥𝑑𝑦</m:t>
                        </m:r>
                      </m:e>
                    </m:nary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ADAB8D95-F653-528E-F739-D75E9F0A5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53" y="841292"/>
                <a:ext cx="9790667" cy="1006558"/>
              </a:xfrm>
              <a:prstGeom prst="rect">
                <a:avLst/>
              </a:prstGeom>
              <a:blipFill>
                <a:blip r:embed="rId3"/>
                <a:stretch>
                  <a:fillRect l="-996" t="-66667" r="-187" b="-6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2664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3603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Tài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liệu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tham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khảo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D12DEAD-CDB7-29DB-04BB-1CFC91723007}"/>
              </a:ext>
            </a:extLst>
          </p:cNvPr>
          <p:cNvSpPr txBox="1"/>
          <p:nvPr/>
        </p:nvSpPr>
        <p:spPr>
          <a:xfrm>
            <a:off x="963598" y="939587"/>
            <a:ext cx="10039682" cy="1128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[1] </a:t>
            </a:r>
            <a:r>
              <a:rPr lang="en-US" sz="2400" b="1" dirty="0" err="1"/>
              <a:t>Bài</a:t>
            </a:r>
            <a:r>
              <a:rPr lang="en-US" sz="2400" b="1" dirty="0"/>
              <a:t> </a:t>
            </a:r>
            <a:r>
              <a:rPr lang="en-US" sz="2400" b="1" dirty="0" err="1"/>
              <a:t>giảng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tích</a:t>
            </a:r>
            <a:r>
              <a:rPr lang="en-US" sz="2400" b="1" dirty="0"/>
              <a:t> 2 - TS. Bùi Xuân </a:t>
            </a:r>
            <a:r>
              <a:rPr lang="en-US" sz="2400" b="1" dirty="0" err="1"/>
              <a:t>Diệu</a:t>
            </a:r>
            <a:r>
              <a:rPr lang="en-US" sz="2400" b="1" dirty="0"/>
              <a:t> (</a:t>
            </a:r>
            <a:r>
              <a:rPr lang="en-US" sz="2400" b="1" dirty="0" err="1"/>
              <a:t>ver</a:t>
            </a:r>
            <a:r>
              <a:rPr lang="en-US" sz="2400" b="1" dirty="0"/>
              <a:t> 2017)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[2] </a:t>
            </a: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thi</a:t>
            </a:r>
            <a:r>
              <a:rPr lang="en-US" sz="2400" b="1" dirty="0"/>
              <a:t> GK MI1121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năm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255147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dirty="0">
                <a:solidFill>
                  <a:srgbClr val="611817"/>
                </a:solidFill>
                <a:cs typeface="Arial"/>
                <a:sym typeface="Arial"/>
                <a:rtl val="0"/>
              </a:rPr>
              <a:t>MÔN HỌC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2339695" y="1484567"/>
            <a:ext cx="7512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Bài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tập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thêm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83269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D12DEAD-CDB7-29DB-04BB-1CFC91723007}"/>
              </a:ext>
            </a:extLst>
          </p:cNvPr>
          <p:cNvSpPr txBox="1"/>
          <p:nvPr/>
        </p:nvSpPr>
        <p:spPr>
          <a:xfrm>
            <a:off x="1065198" y="1039462"/>
            <a:ext cx="10039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Team GT2 </a:t>
            </a:r>
            <a:r>
              <a:rPr lang="en-US" sz="2400" b="1" dirty="0" err="1"/>
              <a:t>đang</a:t>
            </a:r>
            <a:r>
              <a:rPr lang="en-US" sz="2400" b="1" dirty="0"/>
              <a:t> </a:t>
            </a:r>
            <a:r>
              <a:rPr lang="en-US" sz="2400" b="1" dirty="0" err="1"/>
              <a:t>soạn</a:t>
            </a:r>
            <a:r>
              <a:rPr lang="en-US" sz="2400" b="1" dirty="0"/>
              <a:t> </a:t>
            </a:r>
            <a:r>
              <a:rPr lang="en-US" sz="1400" b="1" strike="sngStrike" dirty="0"/>
              <a:t>300 </a:t>
            </a:r>
            <a:r>
              <a:rPr lang="en-US" sz="1400" b="1" strike="sngStrike" dirty="0" err="1"/>
              <a:t>bài</a:t>
            </a:r>
            <a:r>
              <a:rPr lang="en-US" sz="1400" b="1" strike="sngStrike" dirty="0"/>
              <a:t> code </a:t>
            </a:r>
            <a:r>
              <a:rPr lang="en-US" sz="1400" b="1" strike="sngStrike" dirty="0" err="1"/>
              <a:t>thiếu</a:t>
            </a:r>
            <a:r>
              <a:rPr lang="en-US" sz="1400" b="1" strike="sngStrike" dirty="0"/>
              <a:t> </a:t>
            </a:r>
            <a:r>
              <a:rPr lang="en-US" sz="1400" b="1" strike="sngStrike" dirty="0" err="1"/>
              <a:t>nhi</a:t>
            </a:r>
            <a:r>
              <a:rPr lang="en-US" sz="1400" b="1" strike="sngStrike" dirty="0"/>
              <a:t> </a:t>
            </a:r>
            <a:r>
              <a:rPr lang="en-US" sz="2400" b="1" dirty="0"/>
              <a:t>30+ </a:t>
            </a:r>
            <a:r>
              <a:rPr lang="en-US" sz="2400" b="1" dirty="0" err="1"/>
              <a:t>bài</a:t>
            </a:r>
            <a:r>
              <a:rPr lang="en-US" sz="2400" b="1" dirty="0"/>
              <a:t> </a:t>
            </a:r>
            <a:r>
              <a:rPr lang="en-US" sz="2400" b="1" dirty="0" err="1"/>
              <a:t>tích</a:t>
            </a:r>
            <a:r>
              <a:rPr lang="en-US" sz="2400" b="1" dirty="0"/>
              <a:t> </a:t>
            </a:r>
            <a:r>
              <a:rPr lang="en-US" sz="2400" b="1" dirty="0" err="1"/>
              <a:t>phân</a:t>
            </a:r>
            <a:r>
              <a:rPr lang="en-US" sz="2400" b="1" dirty="0"/>
              <a:t> </a:t>
            </a:r>
            <a:r>
              <a:rPr lang="en-US" sz="2400" b="1" dirty="0" err="1"/>
              <a:t>kép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bội</a:t>
            </a:r>
            <a:r>
              <a:rPr lang="en-US" sz="2400" b="1" dirty="0"/>
              <a:t> </a:t>
            </a:r>
            <a:r>
              <a:rPr lang="en-US" sz="2400" b="1" dirty="0" err="1"/>
              <a:t>ba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26708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0644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Định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816055" y="896681"/>
                <a:ext cx="1079977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Định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nghĩa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chữ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nhật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nghĩa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thông</a:t>
                </a:r>
                <a:r>
                  <a:rPr lang="en-US" sz="2400" dirty="0"/>
                  <a:t> qua </a:t>
                </a:r>
                <a:r>
                  <a:rPr lang="en-US" sz="2400" dirty="0" err="1"/>
                  <a:t>giới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tổng</a:t>
                </a:r>
                <a:r>
                  <a:rPr lang="en-US" sz="2400" dirty="0"/>
                  <a:t> Riemann </a:t>
                </a:r>
                <a:r>
                  <a:rPr lang="en-US" sz="2400" dirty="0" err="1"/>
                  <a:t>sau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55" y="896681"/>
                <a:ext cx="10799774" cy="830997"/>
              </a:xfrm>
              <a:prstGeom prst="rect">
                <a:avLst/>
              </a:prstGeom>
              <a:blipFill>
                <a:blip r:embed="rId3"/>
                <a:stretch>
                  <a:fillRect l="-903" t="-6618" b="-15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CE29D99E-B374-3507-B499-3A7A31709965}"/>
                  </a:ext>
                </a:extLst>
              </p:cNvPr>
              <p:cNvSpPr txBox="1"/>
              <p:nvPr/>
            </p:nvSpPr>
            <p:spPr>
              <a:xfrm>
                <a:off x="2100802" y="1929697"/>
                <a:ext cx="8434232" cy="10793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→∞,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CE29D99E-B374-3507-B499-3A7A31709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802" y="1929697"/>
                <a:ext cx="8434232" cy="10793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Hình ảnh 7">
            <a:extLst>
              <a:ext uri="{FF2B5EF4-FFF2-40B4-BE49-F238E27FC236}">
                <a16:creationId xmlns:a16="http://schemas.microsoft.com/office/drawing/2014/main" id="{8738789E-2AD0-E225-4834-59198C2BB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965" y="3211050"/>
            <a:ext cx="8878069" cy="33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49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Định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816055" y="896681"/>
                <a:ext cx="10799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Lưu ý: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kì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nghĩa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bằng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việc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xét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chữ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nhật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bao </a:t>
                </a:r>
                <a:r>
                  <a:rPr lang="en-US" sz="2400" dirty="0" err="1"/>
                  <a:t>quanh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với: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55" y="896681"/>
                <a:ext cx="10799774" cy="1200329"/>
              </a:xfrm>
              <a:prstGeom prst="rect">
                <a:avLst/>
              </a:prstGeom>
              <a:blipFill>
                <a:blip r:embed="rId3"/>
                <a:stretch>
                  <a:fillRect l="-903" t="-4569" b="-10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CE29D99E-B374-3507-B499-3A7A31709965}"/>
                  </a:ext>
                </a:extLst>
              </p:cNvPr>
              <p:cNvSpPr txBox="1"/>
              <p:nvPr/>
            </p:nvSpPr>
            <p:spPr>
              <a:xfrm>
                <a:off x="3664300" y="2313332"/>
                <a:ext cx="499835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&amp;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&amp;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CE29D99E-B374-3507-B499-3A7A31709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300" y="2313332"/>
                <a:ext cx="4998356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Hình ảnh 4">
            <a:extLst>
              <a:ext uri="{FF2B5EF4-FFF2-40B4-BE49-F238E27FC236}">
                <a16:creationId xmlns:a16="http://schemas.microsoft.com/office/drawing/2014/main" id="{D7D8BF4D-A7FB-C73D-D328-F08AE3BC7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451" y="3633411"/>
            <a:ext cx="8611346" cy="28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15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Định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816055" y="896681"/>
                <a:ext cx="10799774" cy="3891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Tính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chất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Tuyến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Cộng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liền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nhau</a:t>
                </a:r>
                <a:r>
                  <a:rPr lang="en-US" sz="2400" dirty="0"/>
                  <a:t>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55" y="896681"/>
                <a:ext cx="10799774" cy="3891835"/>
              </a:xfrm>
              <a:prstGeom prst="rect">
                <a:avLst/>
              </a:prstGeom>
              <a:blipFill>
                <a:blip r:embed="rId3"/>
                <a:stretch>
                  <a:fillRect l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E71162E1-7C4C-EC74-2B5A-D7AF3561E0EB}"/>
                  </a:ext>
                </a:extLst>
              </p:cNvPr>
              <p:cNvSpPr txBox="1"/>
              <p:nvPr/>
            </p:nvSpPr>
            <p:spPr>
              <a:xfrm>
                <a:off x="2463800" y="1317418"/>
                <a:ext cx="8346440" cy="1060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grow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E71162E1-7C4C-EC74-2B5A-D7AF3561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800" y="1317418"/>
                <a:ext cx="8346440" cy="1060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C3DEE5AA-710A-EBFC-2B28-E45967DC57FC}"/>
                  </a:ext>
                </a:extLst>
              </p:cNvPr>
              <p:cNvSpPr txBox="1"/>
              <p:nvPr/>
            </p:nvSpPr>
            <p:spPr>
              <a:xfrm>
                <a:off x="798012" y="4433869"/>
                <a:ext cx="8346440" cy="1106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grow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C3DEE5AA-710A-EBFC-2B28-E45967DC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012" y="4433869"/>
                <a:ext cx="8346440" cy="11067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Hình ảnh 14">
            <a:extLst>
              <a:ext uri="{FF2B5EF4-FFF2-40B4-BE49-F238E27FC236}">
                <a16:creationId xmlns:a16="http://schemas.microsoft.com/office/drawing/2014/main" id="{6CEBE8F7-5A2B-4A1B-6C10-FC42F8108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9426" y="3645422"/>
            <a:ext cx="2880610" cy="2522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Hộp Văn bản 17">
                <a:extLst>
                  <a:ext uri="{FF2B5EF4-FFF2-40B4-BE49-F238E27FC236}">
                    <a16:creationId xmlns:a16="http://schemas.microsoft.com/office/drawing/2014/main" id="{BE68F959-868C-9667-C787-A81A037E9FB4}"/>
                  </a:ext>
                </a:extLst>
              </p:cNvPr>
              <p:cNvSpPr txBox="1"/>
              <p:nvPr/>
            </p:nvSpPr>
            <p:spPr>
              <a:xfrm>
                <a:off x="1061720" y="2424131"/>
                <a:ext cx="8346440" cy="1060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grow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Hộp Văn bản 17">
                <a:extLst>
                  <a:ext uri="{FF2B5EF4-FFF2-40B4-BE49-F238E27FC236}">
                    <a16:creationId xmlns:a16="http://schemas.microsoft.com/office/drawing/2014/main" id="{BE68F959-868C-9667-C787-A81A037E9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20" y="2424131"/>
                <a:ext cx="8346440" cy="1060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169628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3 Tùy chỉnh">
      <a:majorFont>
        <a:latin typeface="UTM Neutra"/>
        <a:ea typeface=""/>
        <a:cs typeface=""/>
      </a:majorFont>
      <a:minorFont>
        <a:latin typeface="UTM A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F0C8FC0F933E4B89EE90CEDA44C89A" ma:contentTypeVersion="4" ma:contentTypeDescription="Create a new document." ma:contentTypeScope="" ma:versionID="89bb5dca7a2874a2793b56936aa1e6f3">
  <xsd:schema xmlns:xsd="http://www.w3.org/2001/XMLSchema" xmlns:xs="http://www.w3.org/2001/XMLSchema" xmlns:p="http://schemas.microsoft.com/office/2006/metadata/properties" xmlns:ns2="6305e8c3-3bfe-43c6-994b-2fc4fb1a27c8" xmlns:ns3="9d916a09-66d7-4e1b-bb82-ff79cc1fdbd9" targetNamespace="http://schemas.microsoft.com/office/2006/metadata/properties" ma:root="true" ma:fieldsID="b6071a5184a60fa5745c14bf0e05dee5" ns2:_="" ns3:_="">
    <xsd:import namespace="6305e8c3-3bfe-43c6-994b-2fc4fb1a27c8"/>
    <xsd:import namespace="9d916a09-66d7-4e1b-bb82-ff79cc1fdbd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5e8c3-3bfe-43c6-994b-2fc4fb1a2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916a09-66d7-4e1b-bb82-ff79cc1fdb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E29358B-85B5-4454-8A0A-6557D58954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5e8c3-3bfe-43c6-994b-2fc4fb1a27c8"/>
    <ds:schemaRef ds:uri="9d916a09-66d7-4e1b-bb82-ff79cc1fd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CE1A81-E73C-4917-9D39-4D85FE78C8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41D01C-C9BA-4FDB-8DC9-33E8C564191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  <ds:schemaRef ds:uri="d48df407-15be-4779-84ef-114d0147cf1c"/>
    <ds:schemaRef ds:uri="http://schemas.microsoft.com/office/2006/metadata/properties"/>
    <ds:schemaRef ds:uri="http://schemas.microsoft.com/office/infopath/2007/PartnerControls"/>
    <ds:schemaRef ds:uri="7613453e-b664-42a9-81b9-958644d46fda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3362</TotalTime>
  <Words>2786</Words>
  <Application>Microsoft Office PowerPoint</Application>
  <PresentationFormat>Màn hình rộng</PresentationFormat>
  <Paragraphs>368</Paragraphs>
  <Slides>67</Slides>
  <Notes>2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67</vt:i4>
      </vt:variant>
    </vt:vector>
  </HeadingPairs>
  <TitlesOfParts>
    <vt:vector size="73" baseType="lpstr">
      <vt:lpstr>Cambria Math</vt:lpstr>
      <vt:lpstr>Arial</vt:lpstr>
      <vt:lpstr>UTM Neutra</vt:lpstr>
      <vt:lpstr>Calibri</vt:lpstr>
      <vt:lpstr>UTM Avo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Pham Thi Hong Hanh 20204546</dc:creator>
  <cp:lastModifiedBy>Ngo Ngoc Sam 20215469</cp:lastModifiedBy>
  <cp:revision>97</cp:revision>
  <dcterms:created xsi:type="dcterms:W3CDTF">2021-06-21T02:03:11Z</dcterms:created>
  <dcterms:modified xsi:type="dcterms:W3CDTF">2023-05-08T10:58:09Z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0x0101003BF0C8FC0F933E4B89EE90CEDA44C89A</vt:lpwstr>
  </property>
</Properties>
</file>